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3" r:id="rId6"/>
    <p:sldId id="274" r:id="rId7"/>
    <p:sldId id="261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2" r:id="rId21"/>
    <p:sldId id="283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B4C83-42FC-40D3-9945-3CB83F2A271D}" v="11" dt="2019-11-28T19:07:51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Reklewska" userId="22313ae82d76e164" providerId="LiveId" clId="{FE5B4C83-42FC-40D3-9945-3CB83F2A271D}"/>
    <pc:docChg chg="undo custSel mod delSld modSld sldOrd">
      <pc:chgData name="Katarzyna Reklewska" userId="22313ae82d76e164" providerId="LiveId" clId="{FE5B4C83-42FC-40D3-9945-3CB83F2A271D}" dt="2019-11-28T19:57:54.362" v="275" actId="2696"/>
      <pc:docMkLst>
        <pc:docMk/>
      </pc:docMkLst>
      <pc:sldChg chg="addSp delSp delDesignElem">
        <pc:chgData name="Katarzyna Reklewska" userId="22313ae82d76e164" providerId="LiveId" clId="{FE5B4C83-42FC-40D3-9945-3CB83F2A271D}" dt="2019-11-28T19:16:09.755" v="85"/>
        <pc:sldMkLst>
          <pc:docMk/>
          <pc:sldMk cId="72942529" sldId="256"/>
        </pc:sldMkLst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72942529" sldId="256"/>
            <ac:spMk id="27" creationId="{7319A1DD-F557-4EC6-8A8C-F7617B4CD678}"/>
          </ac:spMkLst>
        </pc:spChg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72942529" sldId="256"/>
            <ac:spMk id="36" creationId="{C390A367-0330-4E03-9D5F-40308A7975C8}"/>
          </ac:spMkLst>
        </pc:spChg>
        <pc:cxnChg chg="add del">
          <ac:chgData name="Katarzyna Reklewska" userId="22313ae82d76e164" providerId="LiveId" clId="{FE5B4C83-42FC-40D3-9945-3CB83F2A271D}" dt="2019-11-28T19:16:09.755" v="85"/>
          <ac:cxnSpMkLst>
            <pc:docMk/>
            <pc:sldMk cId="72942529" sldId="256"/>
            <ac:cxnSpMk id="29" creationId="{D28A9C89-B313-458F-9C85-515930A51A93}"/>
          </ac:cxnSpMkLst>
        </pc:cxnChg>
      </pc:sldChg>
      <pc:sldChg chg="addSp delSp modSp modAnim delDesignElem">
        <pc:chgData name="Katarzyna Reklewska" userId="22313ae82d76e164" providerId="LiveId" clId="{FE5B4C83-42FC-40D3-9945-3CB83F2A271D}" dt="2019-11-28T19:47:37.477" v="217"/>
        <pc:sldMkLst>
          <pc:docMk/>
          <pc:sldMk cId="68453988" sldId="257"/>
        </pc:sldMkLst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68453988" sldId="257"/>
            <ac:spMk id="10" creationId="{103E59AE-44F8-4FB9-BF05-C888FE3E1DFA}"/>
          </ac:spMkLst>
        </pc:spChg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68453988" sldId="257"/>
            <ac:spMk id="14" creationId="{8B6B14AE-589A-45CC-A30D-41995FC1F8BA}"/>
          </ac:spMkLst>
        </pc:spChg>
        <pc:graphicFrameChg chg="mod">
          <ac:chgData name="Katarzyna Reklewska" userId="22313ae82d76e164" providerId="LiveId" clId="{FE5B4C83-42FC-40D3-9945-3CB83F2A271D}" dt="2019-11-28T19:47:37.477" v="217"/>
          <ac:graphicFrameMkLst>
            <pc:docMk/>
            <pc:sldMk cId="68453988" sldId="257"/>
            <ac:graphicFrameMk id="5" creationId="{86D9025F-9A5F-4116-A7EC-D8925E71CB5D}"/>
          </ac:graphicFrameMkLst>
        </pc:graphicFrameChg>
        <pc:cxnChg chg="add del">
          <ac:chgData name="Katarzyna Reklewska" userId="22313ae82d76e164" providerId="LiveId" clId="{FE5B4C83-42FC-40D3-9945-3CB83F2A271D}" dt="2019-11-28T19:16:09.755" v="85"/>
          <ac:cxnSpMkLst>
            <pc:docMk/>
            <pc:sldMk cId="68453988" sldId="257"/>
            <ac:cxnSpMk id="12" creationId="{2752F38C-F560-47AA-90AD-209F39C04150}"/>
          </ac:cxnSpMkLst>
        </pc:cxnChg>
      </pc:sldChg>
      <pc:sldChg chg="addSp delSp modSp modAnim delDesignElem">
        <pc:chgData name="Katarzyna Reklewska" userId="22313ae82d76e164" providerId="LiveId" clId="{FE5B4C83-42FC-40D3-9945-3CB83F2A271D}" dt="2019-11-28T19:51:26.136" v="270" actId="20577"/>
        <pc:sldMkLst>
          <pc:docMk/>
          <pc:sldMk cId="2530023154" sldId="258"/>
        </pc:sldMkLst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2530023154" sldId="258"/>
            <ac:spMk id="10" creationId="{EE1530B0-6F96-46C0-8B3E-3215CB756BE4}"/>
          </ac:spMkLst>
        </pc:spChg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2530023154" sldId="258"/>
            <ac:spMk id="12" creationId="{754910CF-1B56-45D3-960A-E89F7B3B9131}"/>
          </ac:spMkLst>
        </pc:spChg>
        <pc:graphicFrameChg chg="mod">
          <ac:chgData name="Katarzyna Reklewska" userId="22313ae82d76e164" providerId="LiveId" clId="{FE5B4C83-42FC-40D3-9945-3CB83F2A271D}" dt="2019-11-28T19:51:26.136" v="270" actId="20577"/>
          <ac:graphicFrameMkLst>
            <pc:docMk/>
            <pc:sldMk cId="2530023154" sldId="258"/>
            <ac:graphicFrameMk id="7" creationId="{D13AB2F2-A4EB-4374-A3BD-0C2BC76073CA}"/>
          </ac:graphicFrameMkLst>
        </pc:graphicFrameChg>
      </pc:sldChg>
      <pc:sldChg chg="addSp delSp ord delDesignElem">
        <pc:chgData name="Katarzyna Reklewska" userId="22313ae82d76e164" providerId="LiveId" clId="{FE5B4C83-42FC-40D3-9945-3CB83F2A271D}" dt="2019-11-28T19:51:56.882" v="271"/>
        <pc:sldMkLst>
          <pc:docMk/>
          <pc:sldMk cId="1436164861" sldId="260"/>
        </pc:sldMkLst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1436164861" sldId="260"/>
            <ac:spMk id="13" creationId="{652BD35A-BC99-4831-A358-06E2CEB96697}"/>
          </ac:spMkLst>
        </pc:spChg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1436164861" sldId="260"/>
            <ac:spMk id="14" creationId="{B76E24C1-2968-40DC-A36E-F6B85F0F0752}"/>
          </ac:spMkLst>
        </pc:spChg>
      </pc:sldChg>
      <pc:sldChg chg="addSp delSp modSp mod setBg setClrOvrMap delDesignElem">
        <pc:chgData name="Katarzyna Reklewska" userId="22313ae82d76e164" providerId="LiveId" clId="{FE5B4C83-42FC-40D3-9945-3CB83F2A271D}" dt="2019-11-28T19:49:12.499" v="229" actId="14100"/>
        <pc:sldMkLst>
          <pc:docMk/>
          <pc:sldMk cId="1725119751" sldId="261"/>
        </pc:sldMkLst>
        <pc:spChg chg="add del mod">
          <ac:chgData name="Katarzyna Reklewska" userId="22313ae82d76e164" providerId="LiveId" clId="{FE5B4C83-42FC-40D3-9945-3CB83F2A271D}" dt="2019-11-28T19:08:21.528" v="26"/>
          <ac:spMkLst>
            <pc:docMk/>
            <pc:sldMk cId="1725119751" sldId="261"/>
            <ac:spMk id="2" creationId="{799618C7-72AC-4A42-82BC-211F617D8FAD}"/>
          </ac:spMkLst>
        </pc:spChg>
        <pc:spChg chg="add del mod">
          <ac:chgData name="Katarzyna Reklewska" userId="22313ae82d76e164" providerId="LiveId" clId="{FE5B4C83-42FC-40D3-9945-3CB83F2A271D}" dt="2019-11-28T19:08:43.117" v="31"/>
          <ac:spMkLst>
            <pc:docMk/>
            <pc:sldMk cId="1725119751" sldId="261"/>
            <ac:spMk id="3" creationId="{3C9069E9-D746-489A-AEFF-E8B6B79FCDB2}"/>
          </ac:spMkLst>
        </pc:spChg>
        <pc:spChg chg="add del mod">
          <ac:chgData name="Katarzyna Reklewska" userId="22313ae82d76e164" providerId="LiveId" clId="{FE5B4C83-42FC-40D3-9945-3CB83F2A271D}" dt="2019-11-28T19:08:34.081" v="29" actId="26606"/>
          <ac:spMkLst>
            <pc:docMk/>
            <pc:sldMk cId="1725119751" sldId="261"/>
            <ac:spMk id="4" creationId="{CF1407D8-3E26-4767-BEB6-C6B2202945A5}"/>
          </ac:spMkLst>
        </pc:spChg>
        <pc:spChg chg="add del mod">
          <ac:chgData name="Katarzyna Reklewska" userId="22313ae82d76e164" providerId="LiveId" clId="{FE5B4C83-42FC-40D3-9945-3CB83F2A271D}" dt="2019-11-28T19:08:55.518" v="32"/>
          <ac:spMkLst>
            <pc:docMk/>
            <pc:sldMk cId="1725119751" sldId="261"/>
            <ac:spMk id="5" creationId="{D4B5971D-B65A-468C-8AB2-F95384AA10FB}"/>
          </ac:spMkLst>
        </pc:spChg>
        <pc:spChg chg="add del mod">
          <ac:chgData name="Katarzyna Reklewska" userId="22313ae82d76e164" providerId="LiveId" clId="{FE5B4C83-42FC-40D3-9945-3CB83F2A271D}" dt="2019-11-28T19:10:06.988" v="45"/>
          <ac:spMkLst>
            <pc:docMk/>
            <pc:sldMk cId="1725119751" sldId="261"/>
            <ac:spMk id="6" creationId="{6C9B91C6-82D0-4130-8B09-5BADA967FD08}"/>
          </ac:spMkLst>
        </pc:spChg>
        <pc:spChg chg="add del mod">
          <ac:chgData name="Katarzyna Reklewska" userId="22313ae82d76e164" providerId="LiveId" clId="{FE5B4C83-42FC-40D3-9945-3CB83F2A271D}" dt="2019-11-28T19:09:22.727" v="35" actId="26606"/>
          <ac:spMkLst>
            <pc:docMk/>
            <pc:sldMk cId="1725119751" sldId="261"/>
            <ac:spMk id="7" creationId="{CDE0A745-30B8-4055-94AD-C0F352BEB9AB}"/>
          </ac:spMkLst>
        </pc:spChg>
        <pc:spChg chg="add mod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8" creationId="{6DF68C9A-818D-4ACE-9FAC-3AC914B96229}"/>
          </ac:spMkLst>
        </pc:spChg>
        <pc:spChg chg="add del mod">
          <ac:chgData name="Katarzyna Reklewska" userId="22313ae82d76e164" providerId="LiveId" clId="{FE5B4C83-42FC-40D3-9945-3CB83F2A271D}" dt="2019-11-28T19:10:42.920" v="51" actId="26606"/>
          <ac:spMkLst>
            <pc:docMk/>
            <pc:sldMk cId="1725119751" sldId="261"/>
            <ac:spMk id="9" creationId="{F353734C-C429-4F9A-8E42-854B5E70D5C6}"/>
          </ac:spMkLst>
        </pc:spChg>
        <pc:spChg chg="del mod">
          <ac:chgData name="Katarzyna Reklewska" userId="22313ae82d76e164" providerId="LiveId" clId="{FE5B4C83-42FC-40D3-9945-3CB83F2A271D}" dt="2019-11-28T19:07:20.584" v="12"/>
          <ac:spMkLst>
            <pc:docMk/>
            <pc:sldMk cId="1725119751" sldId="261"/>
            <ac:spMk id="13" creationId="{BC9F1D12-D2C4-47A4-801E-32BD4CA4A06D}"/>
          </ac:spMkLst>
        </pc:spChg>
        <pc:spChg chg="add del">
          <ac:chgData name="Katarzyna Reklewska" userId="22313ae82d76e164" providerId="LiveId" clId="{FE5B4C83-42FC-40D3-9945-3CB83F2A271D}" dt="2019-11-28T19:07:12.271" v="10" actId="26606"/>
          <ac:spMkLst>
            <pc:docMk/>
            <pc:sldMk cId="1725119751" sldId="261"/>
            <ac:spMk id="14" creationId="{90B1A39F-D01C-4A76-A388-E2ED36B72B73}"/>
          </ac:spMkLst>
        </pc:spChg>
        <pc:spChg chg="mod ord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15" creationId="{B93182E3-5966-4848-A187-3430D8E04DB5}"/>
          </ac:spMkLst>
        </pc:spChg>
        <pc:spChg chg="add del">
          <ac:chgData name="Katarzyna Reklewska" userId="22313ae82d76e164" providerId="LiveId" clId="{FE5B4C83-42FC-40D3-9945-3CB83F2A271D}" dt="2019-11-28T19:07:09.340" v="7" actId="26606"/>
          <ac:spMkLst>
            <pc:docMk/>
            <pc:sldMk cId="1725119751" sldId="261"/>
            <ac:spMk id="71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7:09.340" v="7" actId="26606"/>
          <ac:spMkLst>
            <pc:docMk/>
            <pc:sldMk cId="1725119751" sldId="261"/>
            <ac:spMk id="75" creationId="{990D0034-F768-41E7-85D4-F38C4DE85770}"/>
          </ac:spMkLst>
        </pc:spChg>
        <pc:spChg chg="add del">
          <ac:chgData name="Katarzyna Reklewska" userId="22313ae82d76e164" providerId="LiveId" clId="{FE5B4C83-42FC-40D3-9945-3CB83F2A271D}" dt="2019-11-28T19:07:12.255" v="9" actId="26606"/>
          <ac:spMkLst>
            <pc:docMk/>
            <pc:sldMk cId="1725119751" sldId="261"/>
            <ac:spMk id="79" creationId="{7465E1E6-76DA-46A7-87B0-0A3F9791A9E9}"/>
          </ac:spMkLst>
        </pc:spChg>
        <pc:spChg chg="add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86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90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92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09:37.515" v="39" actId="26606"/>
          <ac:spMkLst>
            <pc:docMk/>
            <pc:sldMk cId="1725119751" sldId="261"/>
            <ac:spMk id="112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9:37.515" v="39" actId="26606"/>
          <ac:spMkLst>
            <pc:docMk/>
            <pc:sldMk cId="1725119751" sldId="261"/>
            <ac:spMk id="116" creationId="{E844E128-FF69-4E9F-8327-6B504B3C5AE1}"/>
          </ac:spMkLst>
        </pc:spChg>
        <pc:spChg chg="add del">
          <ac:chgData name="Katarzyna Reklewska" userId="22313ae82d76e164" providerId="LiveId" clId="{FE5B4C83-42FC-40D3-9945-3CB83F2A271D}" dt="2019-11-28T19:16:56.816" v="92" actId="26606"/>
          <ac:spMkLst>
            <pc:docMk/>
            <pc:sldMk cId="1725119751" sldId="261"/>
            <ac:spMk id="124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16:56.816" v="92" actId="26606"/>
          <ac:spMkLst>
            <pc:docMk/>
            <pc:sldMk cId="1725119751" sldId="261"/>
            <ac:spMk id="128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16:56.816" v="92" actId="26606"/>
          <ac:spMkLst>
            <pc:docMk/>
            <pc:sldMk cId="1725119751" sldId="261"/>
            <ac:spMk id="130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137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141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48:50.247" v="225" actId="26606"/>
          <ac:spMkLst>
            <pc:docMk/>
            <pc:sldMk cId="1725119751" sldId="261"/>
            <ac:spMk id="143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07:12.255" v="9" actId="26606"/>
          <ac:spMkLst>
            <pc:docMk/>
            <pc:sldMk cId="1725119751" sldId="261"/>
            <ac:spMk id="1028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7:12.255" v="9" actId="26606"/>
          <ac:spMkLst>
            <pc:docMk/>
            <pc:sldMk cId="1725119751" sldId="261"/>
            <ac:spMk id="1030" creationId="{80861964-D86C-4A50-8F6D-B466384A61B1}"/>
          </ac:spMkLst>
        </pc:spChg>
        <pc:spChg chg="add del">
          <ac:chgData name="Katarzyna Reklewska" userId="22313ae82d76e164" providerId="LiveId" clId="{FE5B4C83-42FC-40D3-9945-3CB83F2A271D}" dt="2019-11-28T19:08:07.489" v="19" actId="26606"/>
          <ac:spMkLst>
            <pc:docMk/>
            <pc:sldMk cId="1725119751" sldId="261"/>
            <ac:spMk id="1032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07:20.584" v="12"/>
          <ac:spMkLst>
            <pc:docMk/>
            <pc:sldMk cId="1725119751" sldId="261"/>
            <ac:spMk id="1033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7:20.584" v="12"/>
          <ac:spMkLst>
            <pc:docMk/>
            <pc:sldMk cId="1725119751" sldId="261"/>
            <ac:spMk id="1035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07:20.584" v="12"/>
          <ac:spMkLst>
            <pc:docMk/>
            <pc:sldMk cId="1725119751" sldId="261"/>
            <ac:spMk id="1036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08:07.489" v="19" actId="26606"/>
          <ac:spMkLst>
            <pc:docMk/>
            <pc:sldMk cId="1725119751" sldId="261"/>
            <ac:spMk id="1038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08:34.050" v="28" actId="26606"/>
          <ac:spMkLst>
            <pc:docMk/>
            <pc:sldMk cId="1725119751" sldId="261"/>
            <ac:spMk id="1040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8:10.127" v="21" actId="26606"/>
          <ac:spMkLst>
            <pc:docMk/>
            <pc:sldMk cId="1725119751" sldId="261"/>
            <ac:spMk id="1041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08:10.127" v="21" actId="26606"/>
          <ac:spMkLst>
            <pc:docMk/>
            <pc:sldMk cId="1725119751" sldId="261"/>
            <ac:spMk id="1042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08:11.982" v="23" actId="26606"/>
          <ac:spMkLst>
            <pc:docMk/>
            <pc:sldMk cId="1725119751" sldId="261"/>
            <ac:spMk id="1045" creationId="{F64BBAA4-C62B-4146-B49F-FE4CC4655EE0}"/>
          </ac:spMkLst>
        </pc:spChg>
        <pc:spChg chg="add del">
          <ac:chgData name="Katarzyna Reklewska" userId="22313ae82d76e164" providerId="LiveId" clId="{FE5B4C83-42FC-40D3-9945-3CB83F2A271D}" dt="2019-11-28T19:08:11.982" v="23" actId="26606"/>
          <ac:spMkLst>
            <pc:docMk/>
            <pc:sldMk cId="1725119751" sldId="261"/>
            <ac:spMk id="1047" creationId="{75CF30C0-9394-4459-976E-2AA223FB125F}"/>
          </ac:spMkLst>
        </pc:spChg>
        <pc:spChg chg="add del">
          <ac:chgData name="Katarzyna Reklewska" userId="22313ae82d76e164" providerId="LiveId" clId="{FE5B4C83-42FC-40D3-9945-3CB83F2A271D}" dt="2019-11-28T19:08:34.050" v="28" actId="26606"/>
          <ac:spMkLst>
            <pc:docMk/>
            <pc:sldMk cId="1725119751" sldId="261"/>
            <ac:spMk id="1048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08:21.528" v="26"/>
          <ac:spMkLst>
            <pc:docMk/>
            <pc:sldMk cId="1725119751" sldId="261"/>
            <ac:spMk id="1049" creationId="{990D0034-F768-41E7-85D4-F38C4DE85770}"/>
          </ac:spMkLst>
        </pc:spChg>
        <pc:spChg chg="add del">
          <ac:chgData name="Katarzyna Reklewska" userId="22313ae82d76e164" providerId="LiveId" clId="{FE5B4C83-42FC-40D3-9945-3CB83F2A271D}" dt="2019-11-28T19:08:21.528" v="26"/>
          <ac:spMkLst>
            <pc:docMk/>
            <pc:sldMk cId="1725119751" sldId="261"/>
            <ac:spMk id="1050" creationId="{95B38FD6-641F-41BF-B466-C1C6366420F0}"/>
          </ac:spMkLst>
        </pc:spChg>
        <pc:spChg chg="add del">
          <ac:chgData name="Katarzyna Reklewska" userId="22313ae82d76e164" providerId="LiveId" clId="{FE5B4C83-42FC-40D3-9945-3CB83F2A271D}" dt="2019-11-28T19:08:21.528" v="26"/>
          <ac:spMkLst>
            <pc:docMk/>
            <pc:sldMk cId="1725119751" sldId="261"/>
            <ac:spMk id="1052" creationId="{1FE461C7-FF45-427F-83D7-18DFBD48188D}"/>
          </ac:spMkLst>
        </pc:spChg>
        <pc:spChg chg="add del">
          <ac:chgData name="Katarzyna Reklewska" userId="22313ae82d76e164" providerId="LiveId" clId="{FE5B4C83-42FC-40D3-9945-3CB83F2A271D}" dt="2019-11-28T19:08:34.050" v="28" actId="26606"/>
          <ac:spMkLst>
            <pc:docMk/>
            <pc:sldMk cId="1725119751" sldId="261"/>
            <ac:spMk id="1053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09:22.696" v="34" actId="26606"/>
          <ac:spMkLst>
            <pc:docMk/>
            <pc:sldMk cId="1725119751" sldId="261"/>
            <ac:spMk id="1055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8:43.117" v="31"/>
          <ac:spMkLst>
            <pc:docMk/>
            <pc:sldMk cId="1725119751" sldId="261"/>
            <ac:spMk id="1056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8:43.117" v="31"/>
          <ac:spMkLst>
            <pc:docMk/>
            <pc:sldMk cId="1725119751" sldId="261"/>
            <ac:spMk id="1058" creationId="{E844E128-FF69-4E9F-8327-6B504B3C5AE1}"/>
          </ac:spMkLst>
        </pc:spChg>
        <pc:spChg chg="add del">
          <ac:chgData name="Katarzyna Reklewska" userId="22313ae82d76e164" providerId="LiveId" clId="{FE5B4C83-42FC-40D3-9945-3CB83F2A271D}" dt="2019-11-28T19:09:22.696" v="34" actId="26606"/>
          <ac:spMkLst>
            <pc:docMk/>
            <pc:sldMk cId="1725119751" sldId="261"/>
            <ac:spMk id="1061" creationId="{990D0034-F768-41E7-85D4-F38C4DE85770}"/>
          </ac:spMkLst>
        </pc:spChg>
        <pc:spChg chg="add del">
          <ac:chgData name="Katarzyna Reklewska" userId="22313ae82d76e164" providerId="LiveId" clId="{FE5B4C83-42FC-40D3-9945-3CB83F2A271D}" dt="2019-11-28T19:13:52.514" v="57" actId="26606"/>
          <ac:spMkLst>
            <pc:docMk/>
            <pc:sldMk cId="1725119751" sldId="261"/>
            <ac:spMk id="1063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9:41.071" v="42" actId="26606"/>
          <ac:spMkLst>
            <pc:docMk/>
            <pc:sldMk cId="1725119751" sldId="261"/>
            <ac:spMk id="1064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9:41.071" v="42" actId="26606"/>
          <ac:spMkLst>
            <pc:docMk/>
            <pc:sldMk cId="1725119751" sldId="261"/>
            <ac:spMk id="1066" creationId="{990D0034-F768-41E7-85D4-F38C4DE85770}"/>
          </ac:spMkLst>
        </pc:spChg>
        <pc:spChg chg="add del">
          <ac:chgData name="Katarzyna Reklewska" userId="22313ae82d76e164" providerId="LiveId" clId="{FE5B4C83-42FC-40D3-9945-3CB83F2A271D}" dt="2019-11-28T19:09:41.039" v="41" actId="26606"/>
          <ac:spMkLst>
            <pc:docMk/>
            <pc:sldMk cId="1725119751" sldId="261"/>
            <ac:spMk id="1069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09:41.039" v="41" actId="26606"/>
          <ac:spMkLst>
            <pc:docMk/>
            <pc:sldMk cId="1725119751" sldId="261"/>
            <ac:spMk id="1071" creationId="{990D0034-F768-41E7-85D4-F38C4DE85770}"/>
          </ac:spMkLst>
        </pc:spChg>
        <pc:spChg chg="add del">
          <ac:chgData name="Katarzyna Reklewska" userId="22313ae82d76e164" providerId="LiveId" clId="{FE5B4C83-42FC-40D3-9945-3CB83F2A271D}" dt="2019-11-28T19:13:52.514" v="57" actId="26606"/>
          <ac:spMkLst>
            <pc:docMk/>
            <pc:sldMk cId="1725119751" sldId="261"/>
            <ac:spMk id="1073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10:06.988" v="45"/>
          <ac:spMkLst>
            <pc:docMk/>
            <pc:sldMk cId="1725119751" sldId="261"/>
            <ac:spMk id="1074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10:06.988" v="45"/>
          <ac:spMkLst>
            <pc:docMk/>
            <pc:sldMk cId="1725119751" sldId="261"/>
            <ac:spMk id="1076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10:06.988" v="45"/>
          <ac:spMkLst>
            <pc:docMk/>
            <pc:sldMk cId="1725119751" sldId="261"/>
            <ac:spMk id="1077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13:52.514" v="57" actId="26606"/>
          <ac:spMkLst>
            <pc:docMk/>
            <pc:sldMk cId="1725119751" sldId="261"/>
            <ac:spMk id="1078" creationId="{D8C9BDAA-0390-4B39-9B5C-BC95E5120DA4}"/>
          </ac:spMkLst>
        </pc:spChg>
        <pc:picChg chg="add mod ord">
          <ac:chgData name="Katarzyna Reklewska" userId="22313ae82d76e164" providerId="LiveId" clId="{FE5B4C83-42FC-40D3-9945-3CB83F2A271D}" dt="2019-11-28T19:49:12.499" v="229" actId="14100"/>
          <ac:picMkLst>
            <pc:docMk/>
            <pc:sldMk cId="1725119751" sldId="261"/>
            <ac:picMk id="10" creationId="{3A7798DF-D88C-4A8A-BB77-D590D73A0736}"/>
          </ac:picMkLst>
        </pc:picChg>
        <pc:picChg chg="del mod ord">
          <ac:chgData name="Katarzyna Reklewska" userId="22313ae82d76e164" providerId="LiveId" clId="{FE5B4C83-42FC-40D3-9945-3CB83F2A271D}" dt="2019-11-28T19:13:22.869" v="54" actId="478"/>
          <ac:picMkLst>
            <pc:docMk/>
            <pc:sldMk cId="1725119751" sldId="261"/>
            <ac:picMk id="1026" creationId="{1E727F4F-DC00-421D-9DCD-8AA1D2AAEDA3}"/>
          </ac:picMkLst>
        </pc:picChg>
        <pc:cxnChg chg="add del">
          <ac:chgData name="Katarzyna Reklewska" userId="22313ae82d76e164" providerId="LiveId" clId="{FE5B4C83-42FC-40D3-9945-3CB83F2A271D}" dt="2019-11-28T19:07:09.340" v="7" actId="26606"/>
          <ac:cxnSpMkLst>
            <pc:docMk/>
            <pc:sldMk cId="1725119751" sldId="261"/>
            <ac:cxnSpMk id="7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7:09.340" v="7" actId="26606"/>
          <ac:cxnSpMkLst>
            <pc:docMk/>
            <pc:sldMk cId="1725119751" sldId="261"/>
            <ac:cxnSpMk id="77" creationId="{5A0A5CF6-407C-4691-8122-49DF69D0020D}"/>
          </ac:cxnSpMkLst>
        </pc:cxnChg>
        <pc:cxnChg chg="add">
          <ac:chgData name="Katarzyna Reklewska" userId="22313ae82d76e164" providerId="LiveId" clId="{FE5B4C83-42FC-40D3-9945-3CB83F2A271D}" dt="2019-11-28T19:48:50.247" v="225" actId="26606"/>
          <ac:cxnSpMkLst>
            <pc:docMk/>
            <pc:sldMk cId="1725119751" sldId="261"/>
            <ac:cxnSpMk id="88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48:50.247" v="225" actId="26606"/>
          <ac:cxnSpMkLst>
            <pc:docMk/>
            <pc:sldMk cId="1725119751" sldId="261"/>
            <ac:cxnSpMk id="94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09:37.515" v="39" actId="26606"/>
          <ac:cxnSpMkLst>
            <pc:docMk/>
            <pc:sldMk cId="1725119751" sldId="261"/>
            <ac:cxnSpMk id="114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9:37.515" v="39" actId="26606"/>
          <ac:cxnSpMkLst>
            <pc:docMk/>
            <pc:sldMk cId="1725119751" sldId="261"/>
            <ac:cxnSpMk id="118" creationId="{055CEADF-09EA-423C-8C45-F94AF44D5AF0}"/>
          </ac:cxnSpMkLst>
        </pc:cxnChg>
        <pc:cxnChg chg="add del">
          <ac:chgData name="Katarzyna Reklewska" userId="22313ae82d76e164" providerId="LiveId" clId="{FE5B4C83-42FC-40D3-9945-3CB83F2A271D}" dt="2019-11-28T19:10:06.988" v="45"/>
          <ac:cxnSpMkLst>
            <pc:docMk/>
            <pc:sldMk cId="1725119751" sldId="261"/>
            <ac:cxnSpMk id="120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16:56.816" v="92" actId="26606"/>
          <ac:cxnSpMkLst>
            <pc:docMk/>
            <pc:sldMk cId="1725119751" sldId="261"/>
            <ac:cxnSpMk id="126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16:56.816" v="92" actId="26606"/>
          <ac:cxnSpMkLst>
            <pc:docMk/>
            <pc:sldMk cId="1725119751" sldId="261"/>
            <ac:cxnSpMk id="132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48:50.247" v="225" actId="26606"/>
          <ac:cxnSpMkLst>
            <pc:docMk/>
            <pc:sldMk cId="1725119751" sldId="261"/>
            <ac:cxnSpMk id="139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50.247" v="225" actId="26606"/>
          <ac:cxnSpMkLst>
            <pc:docMk/>
            <pc:sldMk cId="1725119751" sldId="261"/>
            <ac:cxnSpMk id="145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07:12.255" v="9" actId="26606"/>
          <ac:cxnSpMkLst>
            <pc:docMk/>
            <pc:sldMk cId="1725119751" sldId="261"/>
            <ac:cxnSpMk id="1029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7:12.255" v="9" actId="26606"/>
          <ac:cxnSpMkLst>
            <pc:docMk/>
            <pc:sldMk cId="1725119751" sldId="261"/>
            <ac:cxnSpMk id="1031" creationId="{754A678E-8F30-4E92-A5BF-F5D03D011394}"/>
          </ac:cxnSpMkLst>
        </pc:cxnChg>
        <pc:cxnChg chg="add del">
          <ac:chgData name="Katarzyna Reklewska" userId="22313ae82d76e164" providerId="LiveId" clId="{FE5B4C83-42FC-40D3-9945-3CB83F2A271D}" dt="2019-11-28T19:07:20.584" v="12"/>
          <ac:cxnSpMkLst>
            <pc:docMk/>
            <pc:sldMk cId="1725119751" sldId="261"/>
            <ac:cxnSpMk id="1034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7:20.584" v="12"/>
          <ac:cxnSpMkLst>
            <pc:docMk/>
            <pc:sldMk cId="1725119751" sldId="261"/>
            <ac:cxnSpMk id="1037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08:07.489" v="19" actId="26606"/>
          <ac:cxnSpMkLst>
            <pc:docMk/>
            <pc:sldMk cId="1725119751" sldId="261"/>
            <ac:cxnSpMk id="1039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08:10.127" v="21" actId="26606"/>
          <ac:cxnSpMkLst>
            <pc:docMk/>
            <pc:sldMk cId="1725119751" sldId="261"/>
            <ac:cxnSpMk id="1043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08:34.050" v="28" actId="26606"/>
          <ac:cxnSpMkLst>
            <pc:docMk/>
            <pc:sldMk cId="1725119751" sldId="261"/>
            <ac:cxnSpMk id="1044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8:11.982" v="23" actId="26606"/>
          <ac:cxnSpMkLst>
            <pc:docMk/>
            <pc:sldMk cId="1725119751" sldId="261"/>
            <ac:cxnSpMk id="1046" creationId="{EEB57AA8-F021-480C-A9E2-F89913313611}"/>
          </ac:cxnSpMkLst>
        </pc:cxnChg>
        <pc:cxnChg chg="add del">
          <ac:chgData name="Katarzyna Reklewska" userId="22313ae82d76e164" providerId="LiveId" clId="{FE5B4C83-42FC-40D3-9945-3CB83F2A271D}" dt="2019-11-28T19:08:21.528" v="26"/>
          <ac:cxnSpMkLst>
            <pc:docMk/>
            <pc:sldMk cId="1725119751" sldId="261"/>
            <ac:cxnSpMk id="1051" creationId="{6BF9119E-766E-4526-AAE5-639F577C0493}"/>
          </ac:cxnSpMkLst>
        </pc:cxnChg>
        <pc:cxnChg chg="add del">
          <ac:chgData name="Katarzyna Reklewska" userId="22313ae82d76e164" providerId="LiveId" clId="{FE5B4C83-42FC-40D3-9945-3CB83F2A271D}" dt="2019-11-28T19:08:34.050" v="28" actId="26606"/>
          <ac:cxnSpMkLst>
            <pc:docMk/>
            <pc:sldMk cId="1725119751" sldId="261"/>
            <ac:cxnSpMk id="1054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08:43.117" v="31"/>
          <ac:cxnSpMkLst>
            <pc:docMk/>
            <pc:sldMk cId="1725119751" sldId="261"/>
            <ac:cxnSpMk id="1057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8:43.117" v="31"/>
          <ac:cxnSpMkLst>
            <pc:docMk/>
            <pc:sldMk cId="1725119751" sldId="261"/>
            <ac:cxnSpMk id="1059" creationId="{055CEADF-09EA-423C-8C45-F94AF44D5AF0}"/>
          </ac:cxnSpMkLst>
        </pc:cxnChg>
        <pc:cxnChg chg="add del">
          <ac:chgData name="Katarzyna Reklewska" userId="22313ae82d76e164" providerId="LiveId" clId="{FE5B4C83-42FC-40D3-9945-3CB83F2A271D}" dt="2019-11-28T19:09:22.696" v="34" actId="26606"/>
          <ac:cxnSpMkLst>
            <pc:docMk/>
            <pc:sldMk cId="1725119751" sldId="261"/>
            <ac:cxnSpMk id="1060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9:22.696" v="34" actId="26606"/>
          <ac:cxnSpMkLst>
            <pc:docMk/>
            <pc:sldMk cId="1725119751" sldId="261"/>
            <ac:cxnSpMk id="1062" creationId="{5A0A5CF6-407C-4691-8122-49DF69D0020D}"/>
          </ac:cxnSpMkLst>
        </pc:cxnChg>
        <pc:cxnChg chg="add del">
          <ac:chgData name="Katarzyna Reklewska" userId="22313ae82d76e164" providerId="LiveId" clId="{FE5B4C83-42FC-40D3-9945-3CB83F2A271D}" dt="2019-11-28T19:09:41.071" v="42" actId="26606"/>
          <ac:cxnSpMkLst>
            <pc:docMk/>
            <pc:sldMk cId="1725119751" sldId="261"/>
            <ac:cxnSpMk id="1065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9:41.071" v="42" actId="26606"/>
          <ac:cxnSpMkLst>
            <pc:docMk/>
            <pc:sldMk cId="1725119751" sldId="261"/>
            <ac:cxnSpMk id="1067" creationId="{5A0A5CF6-407C-4691-8122-49DF69D0020D}"/>
          </ac:cxnSpMkLst>
        </pc:cxnChg>
        <pc:cxnChg chg="add del">
          <ac:chgData name="Katarzyna Reklewska" userId="22313ae82d76e164" providerId="LiveId" clId="{FE5B4C83-42FC-40D3-9945-3CB83F2A271D}" dt="2019-11-28T19:13:52.514" v="57" actId="26606"/>
          <ac:cxnSpMkLst>
            <pc:docMk/>
            <pc:sldMk cId="1725119751" sldId="261"/>
            <ac:cxnSpMk id="1068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9:41.039" v="41" actId="26606"/>
          <ac:cxnSpMkLst>
            <pc:docMk/>
            <pc:sldMk cId="1725119751" sldId="261"/>
            <ac:cxnSpMk id="1070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09:41.039" v="41" actId="26606"/>
          <ac:cxnSpMkLst>
            <pc:docMk/>
            <pc:sldMk cId="1725119751" sldId="261"/>
            <ac:cxnSpMk id="1072" creationId="{5A0A5CF6-407C-4691-8122-49DF69D0020D}"/>
          </ac:cxnSpMkLst>
        </pc:cxnChg>
        <pc:cxnChg chg="add del">
          <ac:chgData name="Katarzyna Reklewska" userId="22313ae82d76e164" providerId="LiveId" clId="{FE5B4C83-42FC-40D3-9945-3CB83F2A271D}" dt="2019-11-28T19:10:06.988" v="45"/>
          <ac:cxnSpMkLst>
            <pc:docMk/>
            <pc:sldMk cId="1725119751" sldId="261"/>
            <ac:cxnSpMk id="1075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13:52.514" v="57" actId="26606"/>
          <ac:cxnSpMkLst>
            <pc:docMk/>
            <pc:sldMk cId="1725119751" sldId="261"/>
            <ac:cxnSpMk id="1079" creationId="{E04A321A-A039-4720-87B4-66A4210E0D57}"/>
          </ac:cxnSpMkLst>
        </pc:cxnChg>
      </pc:sldChg>
      <pc:sldChg chg="addSp delSp modSp del mod setBg">
        <pc:chgData name="Katarzyna Reklewska" userId="22313ae82d76e164" providerId="LiveId" clId="{FE5B4C83-42FC-40D3-9945-3CB83F2A271D}" dt="2019-11-28T19:56:22.094" v="274" actId="2696"/>
        <pc:sldMkLst>
          <pc:docMk/>
          <pc:sldMk cId="2800981280" sldId="262"/>
        </pc:sldMkLst>
        <pc:spChg chg="mod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4" creationId="{B9C84534-93D2-44F8-AB1F-BE177EBFE02C}"/>
          </ac:spMkLst>
        </pc:spChg>
        <pc:spChg chg="del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5" creationId="{4B108D4A-793D-4292-8BA8-243DB3190308}"/>
          </ac:spMkLst>
        </pc:spChg>
        <pc:spChg chg="mod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6" creationId="{3AAA8B03-8BF1-4E0C-8D7B-DBAC40B02B0E}"/>
          </ac:spMkLst>
        </pc:spChg>
        <pc:spChg chg="add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75" creationId="{0AB6E427-3F73-4C06-A5D5-AE52C3883B50}"/>
          </ac:spMkLst>
        </pc:spChg>
        <pc:spChg chg="add">
          <ac:chgData name="Katarzyna Reklewska" userId="22313ae82d76e164" providerId="LiveId" clId="{FE5B4C83-42FC-40D3-9945-3CB83F2A271D}" dt="2019-11-28T19:16:51.397" v="91" actId="26606"/>
          <ac:spMkLst>
            <pc:docMk/>
            <pc:sldMk cId="2800981280" sldId="262"/>
            <ac:spMk id="77" creationId="{D8C9BDAA-0390-4B39-9B5C-BC95E5120DA4}"/>
          </ac:spMkLst>
        </pc:spChg>
        <pc:picChg chg="mod">
          <ac:chgData name="Katarzyna Reklewska" userId="22313ae82d76e164" providerId="LiveId" clId="{FE5B4C83-42FC-40D3-9945-3CB83F2A271D}" dt="2019-11-28T19:17:37.963" v="94" actId="14100"/>
          <ac:picMkLst>
            <pc:docMk/>
            <pc:sldMk cId="2800981280" sldId="262"/>
            <ac:picMk id="2050" creationId="{3E0A35C9-E4A6-4F10-84E7-538956859916}"/>
          </ac:picMkLst>
        </pc:picChg>
        <pc:cxnChg chg="add">
          <ac:chgData name="Katarzyna Reklewska" userId="22313ae82d76e164" providerId="LiveId" clId="{FE5B4C83-42FC-40D3-9945-3CB83F2A271D}" dt="2019-11-28T19:16:51.397" v="91" actId="26606"/>
          <ac:cxnSpMkLst>
            <pc:docMk/>
            <pc:sldMk cId="2800981280" sldId="262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16:51.397" v="91" actId="26606"/>
          <ac:cxnSpMkLst>
            <pc:docMk/>
            <pc:sldMk cId="2800981280" sldId="262"/>
            <ac:cxnSpMk id="79" creationId="{E04A321A-A039-4720-87B4-66A4210E0D57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48:45.977" v="224" actId="26606"/>
        <pc:sldMkLst>
          <pc:docMk/>
          <pc:sldMk cId="1134713856" sldId="264"/>
        </pc:sldMkLst>
        <pc:spChg chg="del">
          <ac:chgData name="Katarzyna Reklewska" userId="22313ae82d76e164" providerId="LiveId" clId="{FE5B4C83-42FC-40D3-9945-3CB83F2A271D}" dt="2019-11-28T19:17:56.510" v="95" actId="26606"/>
          <ac:spMkLst>
            <pc:docMk/>
            <pc:sldMk cId="1134713856" sldId="264"/>
            <ac:spMk id="2" creationId="{2CDB5AB6-E605-447D-9E02-67E64E0963A1}"/>
          </ac:spMkLst>
        </pc:spChg>
        <pc:spChg chg="mod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3" creationId="{8AE4799A-AB60-45EB-8431-B7B3B1AFE95F}"/>
          </ac:spMkLst>
        </pc:spChg>
        <pc:spChg chg="mod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4" creationId="{D8FD19BE-888C-4DD6-BAC6-EDFF715E9D58}"/>
          </ac:spMkLst>
        </pc:spChg>
        <pc:spChg chg="add del">
          <ac:chgData name="Katarzyna Reklewska" userId="22313ae82d76e164" providerId="LiveId" clId="{FE5B4C83-42FC-40D3-9945-3CB83F2A271D}" dt="2019-11-28T19:18:12.268" v="100" actId="26606"/>
          <ac:spMkLst>
            <pc:docMk/>
            <pc:sldMk cId="1134713856" sldId="264"/>
            <ac:spMk id="71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18:12.268" v="100" actId="26606"/>
          <ac:spMkLst>
            <pc:docMk/>
            <pc:sldMk cId="1134713856" sldId="264"/>
            <ac:spMk id="75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18:12.268" v="100" actId="26606"/>
          <ac:spMkLst>
            <pc:docMk/>
            <pc:sldMk cId="1134713856" sldId="264"/>
            <ac:spMk id="77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48:19.186" v="220" actId="26606"/>
          <ac:spMkLst>
            <pc:docMk/>
            <pc:sldMk cId="1134713856" sldId="264"/>
            <ac:spMk id="81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48:19.186" v="220" actId="26606"/>
          <ac:spMkLst>
            <pc:docMk/>
            <pc:sldMk cId="1134713856" sldId="264"/>
            <ac:spMk id="83" creationId="{D8D7349B-C9FA-4FCE-A1FF-948F460A3A9A}"/>
          </ac:spMkLst>
        </pc:spChg>
        <pc:spChg chg="add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86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90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92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18:12.252" v="99" actId="26606"/>
          <ac:spMkLst>
            <pc:docMk/>
            <pc:sldMk cId="1134713856" sldId="264"/>
            <ac:spMk id="135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18:12.252" v="99" actId="26606"/>
          <ac:spMkLst>
            <pc:docMk/>
            <pc:sldMk cId="1134713856" sldId="264"/>
            <ac:spMk id="139" creationId="{F64BBAA4-C62B-4146-B49F-FE4CC4655EE0}"/>
          </ac:spMkLst>
        </pc:spChg>
        <pc:spChg chg="add del">
          <ac:chgData name="Katarzyna Reklewska" userId="22313ae82d76e164" providerId="LiveId" clId="{FE5B4C83-42FC-40D3-9945-3CB83F2A271D}" dt="2019-11-28T19:18:12.252" v="99" actId="26606"/>
          <ac:spMkLst>
            <pc:docMk/>
            <pc:sldMk cId="1134713856" sldId="264"/>
            <ac:spMk id="143" creationId="{75CF30C0-9394-4459-976E-2AA223FB125F}"/>
          </ac:spMkLst>
        </pc:spChg>
        <pc:spChg chg="add del">
          <ac:chgData name="Katarzyna Reklewska" userId="22313ae82d76e164" providerId="LiveId" clId="{FE5B4C83-42FC-40D3-9945-3CB83F2A271D}" dt="2019-11-28T19:48:19.203" v="221" actId="26606"/>
          <ac:spMkLst>
            <pc:docMk/>
            <pc:sldMk cId="1134713856" sldId="264"/>
            <ac:spMk id="3076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19.203" v="221" actId="26606"/>
          <ac:spMkLst>
            <pc:docMk/>
            <pc:sldMk cId="1134713856" sldId="264"/>
            <ac:spMk id="3078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48:19.203" v="221" actId="26606"/>
          <ac:spMkLst>
            <pc:docMk/>
            <pc:sldMk cId="1134713856" sldId="264"/>
            <ac:spMk id="3079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48:19.186" v="220" actId="26606"/>
          <ac:spMkLst>
            <pc:docMk/>
            <pc:sldMk cId="1134713856" sldId="264"/>
            <ac:spMk id="3082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3085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3087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48:45.977" v="224" actId="26606"/>
          <ac:spMkLst>
            <pc:docMk/>
            <pc:sldMk cId="1134713856" sldId="264"/>
            <ac:spMk id="3088" creationId="{D8C9BDAA-0390-4B39-9B5C-BC95E5120DA4}"/>
          </ac:spMkLst>
        </pc:spChg>
        <pc:picChg chg="mod ord">
          <ac:chgData name="Katarzyna Reklewska" userId="22313ae82d76e164" providerId="LiveId" clId="{FE5B4C83-42FC-40D3-9945-3CB83F2A271D}" dt="2019-11-28T19:48:45.977" v="224" actId="26606"/>
          <ac:picMkLst>
            <pc:docMk/>
            <pc:sldMk cId="1134713856" sldId="264"/>
            <ac:picMk id="3074" creationId="{DC7BC173-58CD-4BF5-A2E5-3264E6E60A46}"/>
          </ac:picMkLst>
        </pc:picChg>
        <pc:cxnChg chg="add del">
          <ac:chgData name="Katarzyna Reklewska" userId="22313ae82d76e164" providerId="LiveId" clId="{FE5B4C83-42FC-40D3-9945-3CB83F2A271D}" dt="2019-11-28T19:18:12.268" v="100" actId="26606"/>
          <ac:cxnSpMkLst>
            <pc:docMk/>
            <pc:sldMk cId="1134713856" sldId="264"/>
            <ac:cxnSpMk id="7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18:12.268" v="100" actId="26606"/>
          <ac:cxnSpMkLst>
            <pc:docMk/>
            <pc:sldMk cId="1134713856" sldId="264"/>
            <ac:cxnSpMk id="79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48:19.186" v="220" actId="26606"/>
          <ac:cxnSpMkLst>
            <pc:docMk/>
            <pc:sldMk cId="1134713856" sldId="264"/>
            <ac:cxnSpMk id="85" creationId="{55646586-8E5D-4A2B-BDA9-01CE28AC89A1}"/>
          </ac:cxnSpMkLst>
        </pc:cxnChg>
        <pc:cxnChg chg="add">
          <ac:chgData name="Katarzyna Reklewska" userId="22313ae82d76e164" providerId="LiveId" clId="{FE5B4C83-42FC-40D3-9945-3CB83F2A271D}" dt="2019-11-28T19:48:45.977" v="224" actId="26606"/>
          <ac:cxnSpMkLst>
            <pc:docMk/>
            <pc:sldMk cId="1134713856" sldId="264"/>
            <ac:cxnSpMk id="88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48:45.977" v="224" actId="26606"/>
          <ac:cxnSpMkLst>
            <pc:docMk/>
            <pc:sldMk cId="1134713856" sldId="264"/>
            <ac:cxnSpMk id="94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18:12.252" v="99" actId="26606"/>
          <ac:cxnSpMkLst>
            <pc:docMk/>
            <pc:sldMk cId="1134713856" sldId="264"/>
            <ac:cxnSpMk id="137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18:12.252" v="99" actId="26606"/>
          <ac:cxnSpMkLst>
            <pc:docMk/>
            <pc:sldMk cId="1134713856" sldId="264"/>
            <ac:cxnSpMk id="141" creationId="{EEB57AA8-F021-480C-A9E2-F89913313611}"/>
          </ac:cxnSpMkLst>
        </pc:cxnChg>
        <pc:cxnChg chg="add del">
          <ac:chgData name="Katarzyna Reklewska" userId="22313ae82d76e164" providerId="LiveId" clId="{FE5B4C83-42FC-40D3-9945-3CB83F2A271D}" dt="2019-11-28T19:48:19.203" v="221" actId="26606"/>
          <ac:cxnSpMkLst>
            <pc:docMk/>
            <pc:sldMk cId="1134713856" sldId="264"/>
            <ac:cxnSpMk id="3077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19.203" v="221" actId="26606"/>
          <ac:cxnSpMkLst>
            <pc:docMk/>
            <pc:sldMk cId="1134713856" sldId="264"/>
            <ac:cxnSpMk id="3080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48:19.186" v="220" actId="26606"/>
          <ac:cxnSpMkLst>
            <pc:docMk/>
            <pc:sldMk cId="1134713856" sldId="264"/>
            <ac:cxnSpMk id="308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45.977" v="224" actId="26606"/>
          <ac:cxnSpMkLst>
            <pc:docMk/>
            <pc:sldMk cId="1134713856" sldId="264"/>
            <ac:cxnSpMk id="3086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45.977" v="224" actId="26606"/>
          <ac:cxnSpMkLst>
            <pc:docMk/>
            <pc:sldMk cId="1134713856" sldId="264"/>
            <ac:cxnSpMk id="3089" creationId="{E04A321A-A039-4720-87B4-66A4210E0D57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18:49.030" v="106" actId="14100"/>
        <pc:sldMkLst>
          <pc:docMk/>
          <pc:sldMk cId="3388958478" sldId="265"/>
        </pc:sldMkLst>
        <pc:spChg chg="del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2" creationId="{5B755CDF-D4FC-4210-AC0E-D5ED6962C757}"/>
          </ac:spMkLst>
        </pc:spChg>
        <pc:spChg chg="mod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3" creationId="{2A9E3B66-7B9D-4710-92CC-663FE8D480BB}"/>
          </ac:spMkLst>
        </pc:spChg>
        <pc:spChg chg="mod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4" creationId="{235ED5C8-348B-4B76-A11A-9B5E19530650}"/>
          </ac:spMkLst>
        </pc:spChg>
        <pc:spChg chg="add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18:39.346" v="104" actId="26606"/>
          <ac:spMkLst>
            <pc:docMk/>
            <pc:sldMk cId="3388958478" sldId="265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18:49.030" v="106" actId="14100"/>
          <ac:picMkLst>
            <pc:docMk/>
            <pc:sldMk cId="3388958478" sldId="265"/>
            <ac:picMk id="4098" creationId="{C47BCDEF-A73C-4FDA-BF2D-05850E56E3F2}"/>
          </ac:picMkLst>
        </pc:picChg>
        <pc:cxnChg chg="add">
          <ac:chgData name="Katarzyna Reklewska" userId="22313ae82d76e164" providerId="LiveId" clId="{FE5B4C83-42FC-40D3-9945-3CB83F2A271D}" dt="2019-11-28T19:18:39.346" v="104" actId="26606"/>
          <ac:cxnSpMkLst>
            <pc:docMk/>
            <pc:sldMk cId="3388958478" sldId="265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18:39.346" v="104" actId="26606"/>
          <ac:cxnSpMkLst>
            <pc:docMk/>
            <pc:sldMk cId="3388958478" sldId="265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48:38.358" v="223" actId="26606"/>
        <pc:sldMkLst>
          <pc:docMk/>
          <pc:sldMk cId="2751730688" sldId="266"/>
        </pc:sldMkLst>
        <pc:spChg chg="del">
          <ac:chgData name="Katarzyna Reklewska" userId="22313ae82d76e164" providerId="LiveId" clId="{FE5B4C83-42FC-40D3-9945-3CB83F2A271D}" dt="2019-11-28T19:20:00.741" v="108" actId="26606"/>
          <ac:spMkLst>
            <pc:docMk/>
            <pc:sldMk cId="2751730688" sldId="266"/>
            <ac:spMk id="2" creationId="{CD1929EF-4460-4BD9-9354-B4C604D2BB5B}"/>
          </ac:spMkLst>
        </pc:spChg>
        <pc:spChg chg="mod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3" creationId="{AF3FFBD8-742B-4D69-A128-BC1F5DAB3171}"/>
          </ac:spMkLst>
        </pc:spChg>
        <pc:spChg chg="mod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4" creationId="{BA61EB1B-AF57-408F-BB4C-80E6B5FDD183}"/>
          </ac:spMkLst>
        </pc:spChg>
        <pc:spChg chg="add del">
          <ac:chgData name="Katarzyna Reklewska" userId="22313ae82d76e164" providerId="LiveId" clId="{FE5B4C83-42FC-40D3-9945-3CB83F2A271D}" dt="2019-11-28T19:48:22.673" v="222" actId="26606"/>
          <ac:spMkLst>
            <pc:docMk/>
            <pc:sldMk cId="2751730688" sldId="266"/>
            <ac:spMk id="71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22.673" v="222" actId="26606"/>
          <ac:spMkLst>
            <pc:docMk/>
            <pc:sldMk cId="2751730688" sldId="266"/>
            <ac:spMk id="75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48:22.673" v="222" actId="26606"/>
          <ac:spMkLst>
            <pc:docMk/>
            <pc:sldMk cId="2751730688" sldId="266"/>
            <ac:spMk id="77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35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39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41" creationId="{D8C9BDAA-0390-4B39-9B5C-BC95E5120DA4}"/>
          </ac:spMkLst>
        </pc:spChg>
        <pc:spChg chg="add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92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94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48:38.358" v="223" actId="26606"/>
          <ac:spMkLst>
            <pc:docMk/>
            <pc:sldMk cId="2751730688" sldId="266"/>
            <ac:spMk id="195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48:38.358" v="223" actId="26606"/>
          <ac:picMkLst>
            <pc:docMk/>
            <pc:sldMk cId="2751730688" sldId="266"/>
            <ac:picMk id="5122" creationId="{BCF09651-A999-4C42-A8D5-82E9AC312E82}"/>
          </ac:picMkLst>
        </pc:picChg>
        <pc:cxnChg chg="add del">
          <ac:chgData name="Katarzyna Reklewska" userId="22313ae82d76e164" providerId="LiveId" clId="{FE5B4C83-42FC-40D3-9945-3CB83F2A271D}" dt="2019-11-28T19:48:22.673" v="222" actId="26606"/>
          <ac:cxnSpMkLst>
            <pc:docMk/>
            <pc:sldMk cId="2751730688" sldId="266"/>
            <ac:cxnSpMk id="7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22.673" v="222" actId="26606"/>
          <ac:cxnSpMkLst>
            <pc:docMk/>
            <pc:sldMk cId="2751730688" sldId="266"/>
            <ac:cxnSpMk id="79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48:38.358" v="223" actId="26606"/>
          <ac:cxnSpMkLst>
            <pc:docMk/>
            <pc:sldMk cId="2751730688" sldId="266"/>
            <ac:cxnSpMk id="137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48:38.358" v="223" actId="26606"/>
          <ac:cxnSpMkLst>
            <pc:docMk/>
            <pc:sldMk cId="2751730688" sldId="266"/>
            <ac:cxnSpMk id="143" creationId="{E04A321A-A039-4720-87B4-66A4210E0D57}"/>
          </ac:cxnSpMkLst>
        </pc:cxnChg>
        <pc:cxnChg chg="add">
          <ac:chgData name="Katarzyna Reklewska" userId="22313ae82d76e164" providerId="LiveId" clId="{FE5B4C83-42FC-40D3-9945-3CB83F2A271D}" dt="2019-11-28T19:48:38.358" v="223" actId="26606"/>
          <ac:cxnSpMkLst>
            <pc:docMk/>
            <pc:sldMk cId="2751730688" sldId="266"/>
            <ac:cxnSpMk id="19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48:38.358" v="223" actId="26606"/>
          <ac:cxnSpMkLst>
            <pc:docMk/>
            <pc:sldMk cId="2751730688" sldId="266"/>
            <ac:cxnSpMk id="196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21:20.054" v="112" actId="14100"/>
        <pc:sldMkLst>
          <pc:docMk/>
          <pc:sldMk cId="1641194181" sldId="267"/>
        </pc:sldMkLst>
        <pc:spChg chg="del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2" creationId="{CDB67A0A-1908-41DF-AA32-345CCF84E77D}"/>
          </ac:spMkLst>
        </pc:spChg>
        <pc:spChg chg="mod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3" creationId="{C20C2808-1A7C-4158-96FC-EFE0B0AD1019}"/>
          </ac:spMkLst>
        </pc:spChg>
        <pc:spChg chg="mod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4" creationId="{93BC8E99-6B99-4C21-9AE7-8B4F0F0861F0}"/>
          </ac:spMkLst>
        </pc:spChg>
        <pc:spChg chg="add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21:08.746" v="110" actId="26606"/>
          <ac:spMkLst>
            <pc:docMk/>
            <pc:sldMk cId="1641194181" sldId="267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21:20.054" v="112" actId="14100"/>
          <ac:picMkLst>
            <pc:docMk/>
            <pc:sldMk cId="1641194181" sldId="267"/>
            <ac:picMk id="6146" creationId="{2BE4ED7F-82E8-4E4E-BB02-F22B902A70B7}"/>
          </ac:picMkLst>
        </pc:picChg>
        <pc:cxnChg chg="add">
          <ac:chgData name="Katarzyna Reklewska" userId="22313ae82d76e164" providerId="LiveId" clId="{FE5B4C83-42FC-40D3-9945-3CB83F2A271D}" dt="2019-11-28T19:21:08.746" v="110" actId="26606"/>
          <ac:cxnSpMkLst>
            <pc:docMk/>
            <pc:sldMk cId="1641194181" sldId="267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21:08.746" v="110" actId="26606"/>
          <ac:cxnSpMkLst>
            <pc:docMk/>
            <pc:sldMk cId="1641194181" sldId="267"/>
            <ac:cxnSpMk id="79" creationId="{55646586-8E5D-4A2B-BDA9-01CE28AC89A1}"/>
          </ac:cxnSpMkLst>
        </pc:cxnChg>
      </pc:sldChg>
      <pc:sldChg chg="del">
        <pc:chgData name="Katarzyna Reklewska" userId="22313ae82d76e164" providerId="LiveId" clId="{FE5B4C83-42FC-40D3-9945-3CB83F2A271D}" dt="2019-11-28T19:21:27.843" v="113" actId="2696"/>
        <pc:sldMkLst>
          <pc:docMk/>
          <pc:sldMk cId="1242919201" sldId="268"/>
        </pc:sldMkLst>
      </pc:sldChg>
      <pc:sldChg chg="addSp delSp modSp del mod setBg">
        <pc:chgData name="Katarzyna Reklewska" userId="22313ae82d76e164" providerId="LiveId" clId="{FE5B4C83-42FC-40D3-9945-3CB83F2A271D}" dt="2019-11-28T19:52:48.161" v="272" actId="2696"/>
        <pc:sldMkLst>
          <pc:docMk/>
          <pc:sldMk cId="519619032" sldId="269"/>
        </pc:sldMkLst>
        <pc:spChg chg="del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2" creationId="{D5DCE6D1-B7B6-4D89-928A-9ACB043A96BF}"/>
          </ac:spMkLst>
        </pc:spChg>
        <pc:spChg chg="mod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3" creationId="{535C0AA0-26C6-4DC5-9E7A-4F0C4C14D46E}"/>
          </ac:spMkLst>
        </pc:spChg>
        <pc:spChg chg="mod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4" creationId="{31C33FB8-91EF-4DC6-87D8-B2B409D8C342}"/>
          </ac:spMkLst>
        </pc:spChg>
        <pc:spChg chg="add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6:46.577" v="151" actId="26606"/>
          <ac:spMkLst>
            <pc:docMk/>
            <pc:sldMk cId="519619032" sldId="269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6:52.453" v="153" actId="14100"/>
          <ac:picMkLst>
            <pc:docMk/>
            <pc:sldMk cId="519619032" sldId="269"/>
            <ac:picMk id="8194" creationId="{B39AD64B-6C8A-4402-8856-6E928572154A}"/>
          </ac:picMkLst>
        </pc:picChg>
        <pc:cxnChg chg="add">
          <ac:chgData name="Katarzyna Reklewska" userId="22313ae82d76e164" providerId="LiveId" clId="{FE5B4C83-42FC-40D3-9945-3CB83F2A271D}" dt="2019-11-28T19:36:46.577" v="151" actId="26606"/>
          <ac:cxnSpMkLst>
            <pc:docMk/>
            <pc:sldMk cId="519619032" sldId="269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6:46.577" v="151" actId="26606"/>
          <ac:cxnSpMkLst>
            <pc:docMk/>
            <pc:sldMk cId="519619032" sldId="269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37:01.680" v="156" actId="14100"/>
        <pc:sldMkLst>
          <pc:docMk/>
          <pc:sldMk cId="2024970394" sldId="270"/>
        </pc:sldMkLst>
        <pc:spChg chg="del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2" creationId="{3D646712-5BF6-4D4C-95B1-53535C314410}"/>
          </ac:spMkLst>
        </pc:spChg>
        <pc:spChg chg="mod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3" creationId="{C890FBC4-1585-4B70-AE83-75B9751FCAB3}"/>
          </ac:spMkLst>
        </pc:spChg>
        <pc:spChg chg="mod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4" creationId="{F568A019-2C84-42C4-9547-0609B1FAAFCA}"/>
          </ac:spMkLst>
        </pc:spChg>
        <pc:spChg chg="add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6:56.559" v="154" actId="26606"/>
          <ac:spMkLst>
            <pc:docMk/>
            <pc:sldMk cId="2024970394" sldId="270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01.680" v="156" actId="14100"/>
          <ac:picMkLst>
            <pc:docMk/>
            <pc:sldMk cId="2024970394" sldId="270"/>
            <ac:picMk id="9218" creationId="{412CEFFB-9B57-46CB-B064-04937DD89E4B}"/>
          </ac:picMkLst>
        </pc:picChg>
        <pc:cxnChg chg="add">
          <ac:chgData name="Katarzyna Reklewska" userId="22313ae82d76e164" providerId="LiveId" clId="{FE5B4C83-42FC-40D3-9945-3CB83F2A271D}" dt="2019-11-28T19:36:56.559" v="154" actId="26606"/>
          <ac:cxnSpMkLst>
            <pc:docMk/>
            <pc:sldMk cId="2024970394" sldId="270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6:56.559" v="154" actId="26606"/>
          <ac:cxnSpMkLst>
            <pc:docMk/>
            <pc:sldMk cId="2024970394" sldId="270"/>
            <ac:cxnSpMk id="79" creationId="{55646586-8E5D-4A2B-BDA9-01CE28AC89A1}"/>
          </ac:cxnSpMkLst>
        </pc:cxnChg>
      </pc:sldChg>
      <pc:sldChg chg="addSp delSp modSp del mod setBg">
        <pc:chgData name="Katarzyna Reklewska" userId="22313ae82d76e164" providerId="LiveId" clId="{FE5B4C83-42FC-40D3-9945-3CB83F2A271D}" dt="2019-11-28T19:53:14.963" v="273" actId="2696"/>
        <pc:sldMkLst>
          <pc:docMk/>
          <pc:sldMk cId="2451528794" sldId="271"/>
        </pc:sldMkLst>
        <pc:spChg chg="del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2" creationId="{34FBC367-A198-4D7C-8FC0-C99570480C13}"/>
          </ac:spMkLst>
        </pc:spChg>
        <pc:spChg chg="mod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3" creationId="{8AEAA4D6-7211-46BB-8683-55511F7B08BC}"/>
          </ac:spMkLst>
        </pc:spChg>
        <pc:spChg chg="mod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4" creationId="{B9101749-10E2-4C1E-9DF2-898A1353EF76}"/>
          </ac:spMkLst>
        </pc:spChg>
        <pc:spChg chg="add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06.522" v="157" actId="26606"/>
          <ac:spMkLst>
            <pc:docMk/>
            <pc:sldMk cId="2451528794" sldId="271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06.522" v="157" actId="26606"/>
          <ac:picMkLst>
            <pc:docMk/>
            <pc:sldMk cId="2451528794" sldId="271"/>
            <ac:picMk id="10242" creationId="{4D336008-5F40-459C-9472-56ABFA56BF15}"/>
          </ac:picMkLst>
        </pc:picChg>
        <pc:cxnChg chg="add">
          <ac:chgData name="Katarzyna Reklewska" userId="22313ae82d76e164" providerId="LiveId" clId="{FE5B4C83-42FC-40D3-9945-3CB83F2A271D}" dt="2019-11-28T19:37:06.522" v="157" actId="26606"/>
          <ac:cxnSpMkLst>
            <pc:docMk/>
            <pc:sldMk cId="2451528794" sldId="271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06.522" v="157" actId="26606"/>
          <ac:cxnSpMkLst>
            <pc:docMk/>
            <pc:sldMk cId="2451528794" sldId="271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37:10.087" v="158" actId="26606"/>
        <pc:sldMkLst>
          <pc:docMk/>
          <pc:sldMk cId="1755422826" sldId="272"/>
        </pc:sldMkLst>
        <pc:spChg chg="del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2" creationId="{1EDF2CE4-596D-4161-906D-643F57B83C81}"/>
          </ac:spMkLst>
        </pc:spChg>
        <pc:spChg chg="mod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3" creationId="{091883C5-B019-4E24-847F-165F64A5DD98}"/>
          </ac:spMkLst>
        </pc:spChg>
        <pc:spChg chg="mod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4" creationId="{D616CDBD-4B4D-4A34-AC65-F08B8A22219A}"/>
          </ac:spMkLst>
        </pc:spChg>
        <pc:spChg chg="add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10.087" v="158" actId="26606"/>
          <ac:spMkLst>
            <pc:docMk/>
            <pc:sldMk cId="1755422826" sldId="272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10.087" v="158" actId="26606"/>
          <ac:picMkLst>
            <pc:docMk/>
            <pc:sldMk cId="1755422826" sldId="272"/>
            <ac:picMk id="11266" creationId="{F41F338E-4433-4CB2-9CBE-3F2D25A15EE9}"/>
          </ac:picMkLst>
        </pc:picChg>
        <pc:cxnChg chg="add">
          <ac:chgData name="Katarzyna Reklewska" userId="22313ae82d76e164" providerId="LiveId" clId="{FE5B4C83-42FC-40D3-9945-3CB83F2A271D}" dt="2019-11-28T19:37:10.087" v="158" actId="26606"/>
          <ac:cxnSpMkLst>
            <pc:docMk/>
            <pc:sldMk cId="1755422826" sldId="272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10.087" v="158" actId="26606"/>
          <ac:cxnSpMkLst>
            <pc:docMk/>
            <pc:sldMk cId="1755422826" sldId="272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37:13.556" v="159" actId="26606"/>
        <pc:sldMkLst>
          <pc:docMk/>
          <pc:sldMk cId="3061734789" sldId="273"/>
        </pc:sldMkLst>
        <pc:spChg chg="del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2" creationId="{126D7FCD-4741-4BDF-B1A4-C2F88D5A1CEB}"/>
          </ac:spMkLst>
        </pc:spChg>
        <pc:spChg chg="mod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3" creationId="{49E7F140-3564-49F1-AB3F-C3A54D5A7CF0}"/>
          </ac:spMkLst>
        </pc:spChg>
        <pc:spChg chg="mod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4" creationId="{EA67254D-1160-44A3-8C82-28335DAA89DE}"/>
          </ac:spMkLst>
        </pc:spChg>
        <pc:spChg chg="add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13.556" v="159" actId="26606"/>
          <ac:spMkLst>
            <pc:docMk/>
            <pc:sldMk cId="3061734789" sldId="273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13.556" v="159" actId="26606"/>
          <ac:picMkLst>
            <pc:docMk/>
            <pc:sldMk cId="3061734789" sldId="273"/>
            <ac:picMk id="12290" creationId="{F2E38BFA-63FD-45D7-9913-3BE4C344BEF2}"/>
          </ac:picMkLst>
        </pc:picChg>
        <pc:cxnChg chg="add">
          <ac:chgData name="Katarzyna Reklewska" userId="22313ae82d76e164" providerId="LiveId" clId="{FE5B4C83-42FC-40D3-9945-3CB83F2A271D}" dt="2019-11-28T19:37:13.556" v="159" actId="26606"/>
          <ac:cxnSpMkLst>
            <pc:docMk/>
            <pc:sldMk cId="3061734789" sldId="273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13.556" v="159" actId="26606"/>
          <ac:cxnSpMkLst>
            <pc:docMk/>
            <pc:sldMk cId="3061734789" sldId="273"/>
            <ac:cxnSpMk id="79" creationId="{55646586-8E5D-4A2B-BDA9-01CE28AC89A1}"/>
          </ac:cxnSpMkLst>
        </pc:cxnChg>
      </pc:sldChg>
      <pc:sldChg chg="addSp delSp modSp mod ord setBg">
        <pc:chgData name="Katarzyna Reklewska" userId="22313ae82d76e164" providerId="LiveId" clId="{FE5B4C83-42FC-40D3-9945-3CB83F2A271D}" dt="2019-11-28T19:24:24.398" v="120" actId="26606"/>
        <pc:sldMkLst>
          <pc:docMk/>
          <pc:sldMk cId="358893178" sldId="274"/>
        </pc:sldMkLst>
        <pc:spChg chg="del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2" creationId="{D4184406-B8A7-47B3-BC48-B86914D09037}"/>
          </ac:spMkLst>
        </pc:spChg>
        <pc:spChg chg="mod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3" creationId="{A92149BA-DFD2-490A-8EC1-6BE27ED7D5EC}"/>
          </ac:spMkLst>
        </pc:spChg>
        <pc:spChg chg="mod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4" creationId="{DA5747AA-1740-4455-89A3-7381058D572F}"/>
          </ac:spMkLst>
        </pc:spChg>
        <pc:spChg chg="add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24:24.398" v="120" actId="26606"/>
          <ac:spMkLst>
            <pc:docMk/>
            <pc:sldMk cId="358893178" sldId="274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24:24.398" v="120" actId="26606"/>
          <ac:picMkLst>
            <pc:docMk/>
            <pc:sldMk cId="358893178" sldId="274"/>
            <ac:picMk id="13314" creationId="{D76ACA7D-1162-490F-BE24-032156536E63}"/>
          </ac:picMkLst>
        </pc:picChg>
        <pc:cxnChg chg="add">
          <ac:chgData name="Katarzyna Reklewska" userId="22313ae82d76e164" providerId="LiveId" clId="{FE5B4C83-42FC-40D3-9945-3CB83F2A271D}" dt="2019-11-28T19:24:24.398" v="120" actId="26606"/>
          <ac:cxnSpMkLst>
            <pc:docMk/>
            <pc:sldMk cId="358893178" sldId="274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24:24.398" v="120" actId="26606"/>
          <ac:cxnSpMkLst>
            <pc:docMk/>
            <pc:sldMk cId="358893178" sldId="274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37:16.808" v="160" actId="26606"/>
        <pc:sldMkLst>
          <pc:docMk/>
          <pc:sldMk cId="4088733677" sldId="275"/>
        </pc:sldMkLst>
        <pc:spChg chg="del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2" creationId="{98641C98-E989-4562-A92E-1C0EBE136676}"/>
          </ac:spMkLst>
        </pc:spChg>
        <pc:spChg chg="mod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3" creationId="{B496B46D-03E7-4461-8455-C86FDB6A5785}"/>
          </ac:spMkLst>
        </pc:spChg>
        <pc:spChg chg="mod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4" creationId="{F45C1AB7-6DBE-4C6B-AC2F-33481693B82F}"/>
          </ac:spMkLst>
        </pc:spChg>
        <pc:spChg chg="add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16.808" v="160" actId="26606"/>
          <ac:spMkLst>
            <pc:docMk/>
            <pc:sldMk cId="4088733677" sldId="275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16.808" v="160" actId="26606"/>
          <ac:picMkLst>
            <pc:docMk/>
            <pc:sldMk cId="4088733677" sldId="275"/>
            <ac:picMk id="14338" creationId="{CA0043E4-C039-46CE-8A52-3811F424CE68}"/>
          </ac:picMkLst>
        </pc:picChg>
        <pc:cxnChg chg="add">
          <ac:chgData name="Katarzyna Reklewska" userId="22313ae82d76e164" providerId="LiveId" clId="{FE5B4C83-42FC-40D3-9945-3CB83F2A271D}" dt="2019-11-28T19:37:16.808" v="160" actId="26606"/>
          <ac:cxnSpMkLst>
            <pc:docMk/>
            <pc:sldMk cId="4088733677" sldId="275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16.808" v="160" actId="26606"/>
          <ac:cxnSpMkLst>
            <pc:docMk/>
            <pc:sldMk cId="4088733677" sldId="275"/>
            <ac:cxnSpMk id="79" creationId="{55646586-8E5D-4A2B-BDA9-01CE28AC89A1}"/>
          </ac:cxnSpMkLst>
        </pc:cxnChg>
      </pc:sldChg>
      <pc:sldChg chg="addSp delSp modSp mod ord setBg">
        <pc:chgData name="Katarzyna Reklewska" userId="22313ae82d76e164" providerId="LiveId" clId="{FE5B4C83-42FC-40D3-9945-3CB83F2A271D}" dt="2019-11-28T19:37:20.337" v="161" actId="26606"/>
        <pc:sldMkLst>
          <pc:docMk/>
          <pc:sldMk cId="1644090273" sldId="276"/>
        </pc:sldMkLst>
        <pc:spChg chg="del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2" creationId="{8C400D1F-E8D2-4025-8A4D-83CEC64967F1}"/>
          </ac:spMkLst>
        </pc:spChg>
        <pc:spChg chg="mod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3" creationId="{53AD706F-486B-4D38-8C10-5BA45262EF18}"/>
          </ac:spMkLst>
        </pc:spChg>
        <pc:spChg chg="mod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4" creationId="{D6C36B0C-DFCD-4FC7-94FC-A75D1B53DD80}"/>
          </ac:spMkLst>
        </pc:spChg>
        <pc:spChg chg="add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20.337" v="161" actId="26606"/>
          <ac:spMkLst>
            <pc:docMk/>
            <pc:sldMk cId="1644090273" sldId="276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20.337" v="161" actId="26606"/>
          <ac:picMkLst>
            <pc:docMk/>
            <pc:sldMk cId="1644090273" sldId="276"/>
            <ac:picMk id="15362" creationId="{E0E4B714-A769-45FA-AE99-EA5F2B692439}"/>
          </ac:picMkLst>
        </pc:picChg>
        <pc:cxnChg chg="add">
          <ac:chgData name="Katarzyna Reklewska" userId="22313ae82d76e164" providerId="LiveId" clId="{FE5B4C83-42FC-40D3-9945-3CB83F2A271D}" dt="2019-11-28T19:37:20.337" v="161" actId="26606"/>
          <ac:cxnSpMkLst>
            <pc:docMk/>
            <pc:sldMk cId="1644090273" sldId="276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20.337" v="161" actId="26606"/>
          <ac:cxnSpMkLst>
            <pc:docMk/>
            <pc:sldMk cId="1644090273" sldId="276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37:33.920" v="164" actId="14100"/>
        <pc:sldMkLst>
          <pc:docMk/>
          <pc:sldMk cId="3260353900" sldId="277"/>
        </pc:sldMkLst>
        <pc:spChg chg="del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2" creationId="{5C710430-4BD4-4724-8E29-DF5CBD5D78A7}"/>
          </ac:spMkLst>
        </pc:spChg>
        <pc:spChg chg="mod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3" creationId="{4FDB2A79-E3D8-4284-A026-8B37E473378E}"/>
          </ac:spMkLst>
        </pc:spChg>
        <pc:spChg chg="mod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4" creationId="{236D992B-D526-4906-A1DB-39F84F040A8E}"/>
          </ac:spMkLst>
        </pc:spChg>
        <pc:spChg chg="add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37:26.125" v="162" actId="26606"/>
          <ac:spMkLst>
            <pc:docMk/>
            <pc:sldMk cId="3260353900" sldId="277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37:33.920" v="164" actId="14100"/>
          <ac:picMkLst>
            <pc:docMk/>
            <pc:sldMk cId="3260353900" sldId="277"/>
            <ac:picMk id="16386" creationId="{937D22E5-8E4C-40FC-B46F-D4CBCC2A73E2}"/>
          </ac:picMkLst>
        </pc:picChg>
        <pc:cxnChg chg="add">
          <ac:chgData name="Katarzyna Reklewska" userId="22313ae82d76e164" providerId="LiveId" clId="{FE5B4C83-42FC-40D3-9945-3CB83F2A271D}" dt="2019-11-28T19:37:26.125" v="162" actId="26606"/>
          <ac:cxnSpMkLst>
            <pc:docMk/>
            <pc:sldMk cId="3260353900" sldId="277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7:26.125" v="162" actId="26606"/>
          <ac:cxnSpMkLst>
            <pc:docMk/>
            <pc:sldMk cId="3260353900" sldId="277"/>
            <ac:cxnSpMk id="79" creationId="{55646586-8E5D-4A2B-BDA9-01CE28AC89A1}"/>
          </ac:cxnSpMkLst>
        </pc:cxnChg>
      </pc:sldChg>
      <pc:sldChg chg="addSp delSp modSp del mod setBg">
        <pc:chgData name="Katarzyna Reklewska" userId="22313ae82d76e164" providerId="LiveId" clId="{FE5B4C83-42FC-40D3-9945-3CB83F2A271D}" dt="2019-11-28T19:57:54.362" v="275" actId="2696"/>
        <pc:sldMkLst>
          <pc:docMk/>
          <pc:sldMk cId="1179523692" sldId="278"/>
        </pc:sldMkLst>
        <pc:spChg chg="add del">
          <ac:chgData name="Katarzyna Reklewska" userId="22313ae82d76e164" providerId="LiveId" clId="{FE5B4C83-42FC-40D3-9945-3CB83F2A271D}" dt="2019-11-28T19:37:40.893" v="167" actId="26606"/>
          <ac:spMkLst>
            <pc:docMk/>
            <pc:sldMk cId="1179523692" sldId="278"/>
            <ac:spMk id="2" creationId="{EF3E95D7-FBF1-403C-9C75-EF039969B47C}"/>
          </ac:spMkLst>
        </pc:spChg>
        <pc:spChg chg="mod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3" creationId="{158E3AE9-2D38-4A2F-A6DF-556D61CB7534}"/>
          </ac:spMkLst>
        </pc:spChg>
        <pc:spChg chg="mod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4" creationId="{3FE88E93-6A66-43D8-8AC7-7AB53267C892}"/>
          </ac:spMkLst>
        </pc:spChg>
        <pc:spChg chg="add del">
          <ac:chgData name="Katarzyna Reklewska" userId="22313ae82d76e164" providerId="LiveId" clId="{FE5B4C83-42FC-40D3-9945-3CB83F2A271D}" dt="2019-11-28T19:37:40.862" v="166" actId="26606"/>
          <ac:spMkLst>
            <pc:docMk/>
            <pc:sldMk cId="1179523692" sldId="278"/>
            <ac:spMk id="71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37:40.862" v="166" actId="26606"/>
          <ac:spMkLst>
            <pc:docMk/>
            <pc:sldMk cId="1179523692" sldId="278"/>
            <ac:spMk id="75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37:40.862" v="166" actId="26606"/>
          <ac:spMkLst>
            <pc:docMk/>
            <pc:sldMk cId="1179523692" sldId="278"/>
            <ac:spMk id="77" creationId="{D8D7349B-C9FA-4FCE-A1FF-948F460A3A9A}"/>
          </ac:spMkLst>
        </pc:spChg>
        <pc:spChg chg="add del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81" creationId="{39B4056F-1959-4627-A683-77F6C0603FCD}"/>
          </ac:spMkLst>
        </pc:spChg>
        <pc:spChg chg="add del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83" creationId="{D8D7349B-C9FA-4FCE-A1FF-948F460A3A9A}"/>
          </ac:spMkLst>
        </pc:spChg>
        <pc:spChg chg="add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144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148" creationId="{0AB6E427-3F73-4C06-A5D5-AE52C3883B50}"/>
          </ac:spMkLst>
        </pc:spChg>
        <pc:spChg chg="add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150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37:53.022" v="170" actId="26606"/>
          <ac:spMkLst>
            <pc:docMk/>
            <pc:sldMk cId="1179523692" sldId="278"/>
            <ac:spMk id="17412" creationId="{416A0E3C-60E6-4F39-BC55-5F7C224E1F7C}"/>
          </ac:spMkLst>
        </pc:spChg>
        <pc:spChg chg="add del">
          <ac:chgData name="Katarzyna Reklewska" userId="22313ae82d76e164" providerId="LiveId" clId="{FE5B4C83-42FC-40D3-9945-3CB83F2A271D}" dt="2019-11-28T19:37:53.022" v="170" actId="26606"/>
          <ac:spMkLst>
            <pc:docMk/>
            <pc:sldMk cId="1179523692" sldId="278"/>
            <ac:spMk id="17414" creationId="{0AB6E427-3F73-4C06-A5D5-AE52C3883B50}"/>
          </ac:spMkLst>
        </pc:spChg>
        <pc:spChg chg="add del">
          <ac:chgData name="Katarzyna Reklewska" userId="22313ae82d76e164" providerId="LiveId" clId="{FE5B4C83-42FC-40D3-9945-3CB83F2A271D}" dt="2019-11-28T19:37:53.022" v="170" actId="26606"/>
          <ac:spMkLst>
            <pc:docMk/>
            <pc:sldMk cId="1179523692" sldId="278"/>
            <ac:spMk id="17415" creationId="{D8C9BDAA-0390-4B39-9B5C-BC95E5120DA4}"/>
          </ac:spMkLst>
        </pc:spChg>
        <pc:spChg chg="add del">
          <ac:chgData name="Katarzyna Reklewska" userId="22313ae82d76e164" providerId="LiveId" clId="{FE5B4C83-42FC-40D3-9945-3CB83F2A271D}" dt="2019-11-28T19:38:03.926" v="173" actId="26606"/>
          <ac:spMkLst>
            <pc:docMk/>
            <pc:sldMk cId="1179523692" sldId="278"/>
            <ac:spMk id="17418" creationId="{416A0E3C-60E6-4F39-BC55-5F7C224E1F7C}"/>
          </ac:spMkLst>
        </pc:spChg>
        <pc:picChg chg="mod ord">
          <ac:chgData name="Katarzyna Reklewska" userId="22313ae82d76e164" providerId="LiveId" clId="{FE5B4C83-42FC-40D3-9945-3CB83F2A271D}" dt="2019-11-28T19:38:26.866" v="175" actId="14100"/>
          <ac:picMkLst>
            <pc:docMk/>
            <pc:sldMk cId="1179523692" sldId="278"/>
            <ac:picMk id="17410" creationId="{CF1115CE-E58F-420F-9CF1-F58B902E2AAF}"/>
          </ac:picMkLst>
        </pc:picChg>
        <pc:cxnChg chg="add del">
          <ac:chgData name="Katarzyna Reklewska" userId="22313ae82d76e164" providerId="LiveId" clId="{FE5B4C83-42FC-40D3-9945-3CB83F2A271D}" dt="2019-11-28T19:37:40.862" v="166" actId="26606"/>
          <ac:cxnSpMkLst>
            <pc:docMk/>
            <pc:sldMk cId="1179523692" sldId="278"/>
            <ac:cxnSpMk id="7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37:40.862" v="166" actId="26606"/>
          <ac:cxnSpMkLst>
            <pc:docMk/>
            <pc:sldMk cId="1179523692" sldId="278"/>
            <ac:cxnSpMk id="79" creationId="{55646586-8E5D-4A2B-BDA9-01CE28AC89A1}"/>
          </ac:cxnSpMkLst>
        </pc:cxnChg>
        <pc:cxnChg chg="add del">
          <ac:chgData name="Katarzyna Reklewska" userId="22313ae82d76e164" providerId="LiveId" clId="{FE5B4C83-42FC-40D3-9945-3CB83F2A271D}" dt="2019-11-28T19:38:03.926" v="173" actId="26606"/>
          <ac:cxnSpMkLst>
            <pc:docMk/>
            <pc:sldMk cId="1179523692" sldId="278"/>
            <ac:cxnSpMk id="85" creationId="{55646586-8E5D-4A2B-BDA9-01CE28AC89A1}"/>
          </ac:cxnSpMkLst>
        </pc:cxnChg>
        <pc:cxnChg chg="add">
          <ac:chgData name="Katarzyna Reklewska" userId="22313ae82d76e164" providerId="LiveId" clId="{FE5B4C83-42FC-40D3-9945-3CB83F2A271D}" dt="2019-11-28T19:38:03.926" v="173" actId="26606"/>
          <ac:cxnSpMkLst>
            <pc:docMk/>
            <pc:sldMk cId="1179523692" sldId="278"/>
            <ac:cxnSpMk id="146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38:03.926" v="173" actId="26606"/>
          <ac:cxnSpMkLst>
            <pc:docMk/>
            <pc:sldMk cId="1179523692" sldId="278"/>
            <ac:cxnSpMk id="152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37:53.022" v="170" actId="26606"/>
          <ac:cxnSpMkLst>
            <pc:docMk/>
            <pc:sldMk cId="1179523692" sldId="278"/>
            <ac:cxnSpMk id="17413" creationId="{C5025DAC-8B93-4160-B017-3A274A5828C0}"/>
          </ac:cxnSpMkLst>
        </pc:cxnChg>
        <pc:cxnChg chg="add del">
          <ac:chgData name="Katarzyna Reklewska" userId="22313ae82d76e164" providerId="LiveId" clId="{FE5B4C83-42FC-40D3-9945-3CB83F2A271D}" dt="2019-11-28T19:37:53.022" v="170" actId="26606"/>
          <ac:cxnSpMkLst>
            <pc:docMk/>
            <pc:sldMk cId="1179523692" sldId="278"/>
            <ac:cxnSpMk id="17416" creationId="{E04A321A-A039-4720-87B4-66A4210E0D57}"/>
          </ac:cxnSpMkLst>
        </pc:cxnChg>
        <pc:cxnChg chg="add del">
          <ac:chgData name="Katarzyna Reklewska" userId="22313ae82d76e164" providerId="LiveId" clId="{FE5B4C83-42FC-40D3-9945-3CB83F2A271D}" dt="2019-11-28T19:38:03.926" v="173" actId="26606"/>
          <ac:cxnSpMkLst>
            <pc:docMk/>
            <pc:sldMk cId="1179523692" sldId="278"/>
            <ac:cxnSpMk id="17419" creationId="{C5025DAC-8B93-4160-B017-3A274A5828C0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27:51.552" v="121" actId="26606"/>
        <pc:sldMkLst>
          <pc:docMk/>
          <pc:sldMk cId="347276707" sldId="279"/>
        </pc:sldMkLst>
        <pc:spChg chg="del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2" creationId="{EDE54E23-162D-436C-8A04-910661F79B92}"/>
          </ac:spMkLst>
        </pc:spChg>
        <pc:spChg chg="mod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3" creationId="{BA0EA0DD-170E-4F88-8498-3D82A188702F}"/>
          </ac:spMkLst>
        </pc:spChg>
        <pc:spChg chg="mod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4" creationId="{7AD306F9-E1DB-4AE8-B111-43DFF92BC05D}"/>
          </ac:spMkLst>
        </pc:spChg>
        <pc:spChg chg="add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27:51.552" v="121" actId="26606"/>
          <ac:spMkLst>
            <pc:docMk/>
            <pc:sldMk cId="347276707" sldId="279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27:51.552" v="121" actId="26606"/>
          <ac:picMkLst>
            <pc:docMk/>
            <pc:sldMk cId="347276707" sldId="279"/>
            <ac:picMk id="18434" creationId="{968C85F8-729D-4792-8EDA-1C7AAB98B923}"/>
          </ac:picMkLst>
        </pc:picChg>
        <pc:cxnChg chg="add">
          <ac:chgData name="Katarzyna Reklewska" userId="22313ae82d76e164" providerId="LiveId" clId="{FE5B4C83-42FC-40D3-9945-3CB83F2A271D}" dt="2019-11-28T19:27:51.552" v="121" actId="26606"/>
          <ac:cxnSpMkLst>
            <pc:docMk/>
            <pc:sldMk cId="347276707" sldId="279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27:51.552" v="121" actId="26606"/>
          <ac:cxnSpMkLst>
            <pc:docMk/>
            <pc:sldMk cId="347276707" sldId="279"/>
            <ac:cxnSpMk id="79" creationId="{55646586-8E5D-4A2B-BDA9-01CE28AC89A1}"/>
          </ac:cxnSpMkLst>
        </pc:cxnChg>
      </pc:sldChg>
      <pc:sldChg chg="addSp delSp modSp mod setBg">
        <pc:chgData name="Katarzyna Reklewska" userId="22313ae82d76e164" providerId="LiveId" clId="{FE5B4C83-42FC-40D3-9945-3CB83F2A271D}" dt="2019-11-28T19:28:03.160" v="124" actId="14100"/>
        <pc:sldMkLst>
          <pc:docMk/>
          <pc:sldMk cId="880266262" sldId="280"/>
        </pc:sldMkLst>
        <pc:spChg chg="del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2" creationId="{0AE7236D-34CE-4F6D-B6E8-7A243D5FB57E}"/>
          </ac:spMkLst>
        </pc:spChg>
        <pc:spChg chg="mod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3" creationId="{8115A86C-A39E-4998-B2B6-EAD4F54FA756}"/>
          </ac:spMkLst>
        </pc:spChg>
        <pc:spChg chg="mod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4" creationId="{C82C9DA8-FA64-4890-8BAC-D4E98171C1AF}"/>
          </ac:spMkLst>
        </pc:spChg>
        <pc:spChg chg="add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71" creationId="{416A0E3C-60E6-4F39-BC55-5F7C224E1F7C}"/>
          </ac:spMkLst>
        </pc:spChg>
        <pc:spChg chg="add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75" creationId="{39B4056F-1959-4627-A683-77F6C0603FCD}"/>
          </ac:spMkLst>
        </pc:spChg>
        <pc:spChg chg="add">
          <ac:chgData name="Katarzyna Reklewska" userId="22313ae82d76e164" providerId="LiveId" clId="{FE5B4C83-42FC-40D3-9945-3CB83F2A271D}" dt="2019-11-28T19:27:56.599" v="122" actId="26606"/>
          <ac:spMkLst>
            <pc:docMk/>
            <pc:sldMk cId="880266262" sldId="280"/>
            <ac:spMk id="77" creationId="{D8D7349B-C9FA-4FCE-A1FF-948F460A3A9A}"/>
          </ac:spMkLst>
        </pc:spChg>
        <pc:picChg chg="mod ord">
          <ac:chgData name="Katarzyna Reklewska" userId="22313ae82d76e164" providerId="LiveId" clId="{FE5B4C83-42FC-40D3-9945-3CB83F2A271D}" dt="2019-11-28T19:28:03.160" v="124" actId="14100"/>
          <ac:picMkLst>
            <pc:docMk/>
            <pc:sldMk cId="880266262" sldId="280"/>
            <ac:picMk id="19458" creationId="{39EFF12D-B5AC-43BF-942D-C10E44BDC2A4}"/>
          </ac:picMkLst>
        </pc:picChg>
        <pc:cxnChg chg="add">
          <ac:chgData name="Katarzyna Reklewska" userId="22313ae82d76e164" providerId="LiveId" clId="{FE5B4C83-42FC-40D3-9945-3CB83F2A271D}" dt="2019-11-28T19:27:56.599" v="122" actId="26606"/>
          <ac:cxnSpMkLst>
            <pc:docMk/>
            <pc:sldMk cId="880266262" sldId="280"/>
            <ac:cxnSpMk id="73" creationId="{C5025DAC-8B93-4160-B017-3A274A5828C0}"/>
          </ac:cxnSpMkLst>
        </pc:cxnChg>
        <pc:cxnChg chg="add">
          <ac:chgData name="Katarzyna Reklewska" userId="22313ae82d76e164" providerId="LiveId" clId="{FE5B4C83-42FC-40D3-9945-3CB83F2A271D}" dt="2019-11-28T19:27:56.599" v="122" actId="26606"/>
          <ac:cxnSpMkLst>
            <pc:docMk/>
            <pc:sldMk cId="880266262" sldId="280"/>
            <ac:cxnSpMk id="79" creationId="{55646586-8E5D-4A2B-BDA9-01CE28AC89A1}"/>
          </ac:cxnSpMkLst>
        </pc:cxnChg>
      </pc:sldChg>
      <pc:sldChg chg="del">
        <pc:chgData name="Katarzyna Reklewska" userId="22313ae82d76e164" providerId="LiveId" clId="{FE5B4C83-42FC-40D3-9945-3CB83F2A271D}" dt="2019-11-28T19:28:35.169" v="125" actId="2696"/>
        <pc:sldMkLst>
          <pc:docMk/>
          <pc:sldMk cId="1239438789" sldId="281"/>
        </pc:sldMkLst>
      </pc:sldChg>
      <pc:sldChg chg="addSp delSp modSp mod setBg modAnim setClrOvrMap">
        <pc:chgData name="Katarzyna Reklewska" userId="22313ae82d76e164" providerId="LiveId" clId="{FE5B4C83-42FC-40D3-9945-3CB83F2A271D}" dt="2019-11-28T19:31:39.800" v="150"/>
        <pc:sldMkLst>
          <pc:docMk/>
          <pc:sldMk cId="2781761140" sldId="282"/>
        </pc:sldMkLst>
        <pc:spChg chg="mod">
          <ac:chgData name="Katarzyna Reklewska" userId="22313ae82d76e164" providerId="LiveId" clId="{FE5B4C83-42FC-40D3-9945-3CB83F2A271D}" dt="2019-11-28T19:30:40.120" v="136" actId="26606"/>
          <ac:spMkLst>
            <pc:docMk/>
            <pc:sldMk cId="2781761140" sldId="282"/>
            <ac:spMk id="5" creationId="{35B142DE-0E7F-4332-A506-E1CD13D022C7}"/>
          </ac:spMkLst>
        </pc:spChg>
        <pc:spChg chg="add del mod">
          <ac:chgData name="Katarzyna Reklewska" userId="22313ae82d76e164" providerId="LiveId" clId="{FE5B4C83-42FC-40D3-9945-3CB83F2A271D}" dt="2019-11-28T19:30:40.120" v="136" actId="26606"/>
          <ac:spMkLst>
            <pc:docMk/>
            <pc:sldMk cId="2781761140" sldId="282"/>
            <ac:spMk id="6" creationId="{B56DC962-E5B8-4576-8AA4-A40EC26A478A}"/>
          </ac:spMkLst>
        </pc:spChg>
        <pc:spChg chg="add del">
          <ac:chgData name="Katarzyna Reklewska" userId="22313ae82d76e164" providerId="LiveId" clId="{FE5B4C83-42FC-40D3-9945-3CB83F2A271D}" dt="2019-11-28T19:29:54.961" v="127" actId="26606"/>
          <ac:spMkLst>
            <pc:docMk/>
            <pc:sldMk cId="2781761140" sldId="282"/>
            <ac:spMk id="13" creationId="{EE1530B0-6F96-46C0-8B3E-3215CB756BE4}"/>
          </ac:spMkLst>
        </pc:spChg>
        <pc:spChg chg="add">
          <ac:chgData name="Katarzyna Reklewska" userId="22313ae82d76e164" providerId="LiveId" clId="{FE5B4C83-42FC-40D3-9945-3CB83F2A271D}" dt="2019-11-28T19:30:40.120" v="136" actId="26606"/>
          <ac:spMkLst>
            <pc:docMk/>
            <pc:sldMk cId="2781761140" sldId="282"/>
            <ac:spMk id="14" creationId="{103E59AE-44F8-4FB9-BF05-C888FE3E1DFA}"/>
          </ac:spMkLst>
        </pc:spChg>
        <pc:spChg chg="add del">
          <ac:chgData name="Katarzyna Reklewska" userId="22313ae82d76e164" providerId="LiveId" clId="{FE5B4C83-42FC-40D3-9945-3CB83F2A271D}" dt="2019-11-28T19:29:54.961" v="127" actId="26606"/>
          <ac:spMkLst>
            <pc:docMk/>
            <pc:sldMk cId="2781761140" sldId="282"/>
            <ac:spMk id="15" creationId="{754910CF-1B56-45D3-960A-E89F7B3B9131}"/>
          </ac:spMkLst>
        </pc:spChg>
        <pc:spChg chg="add del">
          <ac:chgData name="Katarzyna Reklewska" userId="22313ae82d76e164" providerId="LiveId" clId="{FE5B4C83-42FC-40D3-9945-3CB83F2A271D}" dt="2019-11-28T19:30:20.546" v="131" actId="26606"/>
          <ac:spMkLst>
            <pc:docMk/>
            <pc:sldMk cId="2781761140" sldId="282"/>
            <ac:spMk id="17" creationId="{EE1530B0-6F96-46C0-8B3E-3215CB756BE4}"/>
          </ac:spMkLst>
        </pc:spChg>
        <pc:spChg chg="add del">
          <ac:chgData name="Katarzyna Reklewska" userId="22313ae82d76e164" providerId="LiveId" clId="{FE5B4C83-42FC-40D3-9945-3CB83F2A271D}" dt="2019-11-28T19:30:20.546" v="131" actId="26606"/>
          <ac:spMkLst>
            <pc:docMk/>
            <pc:sldMk cId="2781761140" sldId="282"/>
            <ac:spMk id="18" creationId="{754910CF-1B56-45D3-960A-E89F7B3B9131}"/>
          </ac:spMkLst>
        </pc:spChg>
        <pc:spChg chg="add">
          <ac:chgData name="Katarzyna Reklewska" userId="22313ae82d76e164" providerId="LiveId" clId="{FE5B4C83-42FC-40D3-9945-3CB83F2A271D}" dt="2019-11-28T19:30:40.120" v="136" actId="26606"/>
          <ac:spMkLst>
            <pc:docMk/>
            <pc:sldMk cId="2781761140" sldId="282"/>
            <ac:spMk id="20" creationId="{8B6B14AE-589A-45CC-A30D-41995FC1F8BA}"/>
          </ac:spMkLst>
        </pc:spChg>
        <pc:graphicFrameChg chg="add del">
          <ac:chgData name="Katarzyna Reklewska" userId="22313ae82d76e164" providerId="LiveId" clId="{FE5B4C83-42FC-40D3-9945-3CB83F2A271D}" dt="2019-11-28T19:29:54.961" v="127" actId="26606"/>
          <ac:graphicFrameMkLst>
            <pc:docMk/>
            <pc:sldMk cId="2781761140" sldId="282"/>
            <ac:graphicFrameMk id="8" creationId="{F7BCDA39-4EB5-4CA8-BFE7-F207F7593CF2}"/>
          </ac:graphicFrameMkLst>
        </pc:graphicFrameChg>
        <pc:graphicFrameChg chg="add del">
          <ac:chgData name="Katarzyna Reklewska" userId="22313ae82d76e164" providerId="LiveId" clId="{FE5B4C83-42FC-40D3-9945-3CB83F2A271D}" dt="2019-11-28T19:30:36.969" v="133" actId="26606"/>
          <ac:graphicFrameMkLst>
            <pc:docMk/>
            <pc:sldMk cId="2781761140" sldId="282"/>
            <ac:graphicFrameMk id="9" creationId="{295EBCA4-66F6-47B3-9AC2-F3F881B346B9}"/>
          </ac:graphicFrameMkLst>
        </pc:graphicFrameChg>
        <pc:graphicFrameChg chg="add del">
          <ac:chgData name="Katarzyna Reklewska" userId="22313ae82d76e164" providerId="LiveId" clId="{FE5B4C83-42FC-40D3-9945-3CB83F2A271D}" dt="2019-11-28T19:30:40.051" v="135" actId="26606"/>
          <ac:graphicFrameMkLst>
            <pc:docMk/>
            <pc:sldMk cId="2781761140" sldId="282"/>
            <ac:graphicFrameMk id="11" creationId="{5B92B58B-D4BC-4745-81B8-524457468131}"/>
          </ac:graphicFrameMkLst>
        </pc:graphicFrameChg>
        <pc:graphicFrameChg chg="add del">
          <ac:chgData name="Katarzyna Reklewska" userId="22313ae82d76e164" providerId="LiveId" clId="{FE5B4C83-42FC-40D3-9945-3CB83F2A271D}" dt="2019-11-28T19:30:20.546" v="131" actId="26606"/>
          <ac:graphicFrameMkLst>
            <pc:docMk/>
            <pc:sldMk cId="2781761140" sldId="282"/>
            <ac:graphicFrameMk id="19" creationId="{A13DB1A3-46FA-4C72-AEE7-4189E6C4A5BA}"/>
          </ac:graphicFrameMkLst>
        </pc:graphicFrameChg>
        <pc:graphicFrameChg chg="add">
          <ac:chgData name="Katarzyna Reklewska" userId="22313ae82d76e164" providerId="LiveId" clId="{FE5B4C83-42FC-40D3-9945-3CB83F2A271D}" dt="2019-11-28T19:30:40.120" v="136" actId="26606"/>
          <ac:graphicFrameMkLst>
            <pc:docMk/>
            <pc:sldMk cId="2781761140" sldId="282"/>
            <ac:graphicFrameMk id="21" creationId="{5E462DB8-CD93-45C1-B664-DE8CBBC3C6BA}"/>
          </ac:graphicFrameMkLst>
        </pc:graphicFrameChg>
        <pc:cxnChg chg="add">
          <ac:chgData name="Katarzyna Reklewska" userId="22313ae82d76e164" providerId="LiveId" clId="{FE5B4C83-42FC-40D3-9945-3CB83F2A271D}" dt="2019-11-28T19:30:40.120" v="136" actId="26606"/>
          <ac:cxnSpMkLst>
            <pc:docMk/>
            <pc:sldMk cId="2781761140" sldId="282"/>
            <ac:cxnSpMk id="16" creationId="{2752F38C-F560-47AA-90AD-209F39C04150}"/>
          </ac:cxnSpMkLst>
        </pc:cxnChg>
      </pc:sldChg>
      <pc:sldChg chg="addSp delSp delDesignElem">
        <pc:chgData name="Katarzyna Reklewska" userId="22313ae82d76e164" providerId="LiveId" clId="{FE5B4C83-42FC-40D3-9945-3CB83F2A271D}" dt="2019-11-28T19:16:09.755" v="85"/>
        <pc:sldMkLst>
          <pc:docMk/>
          <pc:sldMk cId="927799752" sldId="283"/>
        </pc:sldMkLst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927799752" sldId="283"/>
            <ac:spMk id="26" creationId="{FBDCECDC-EEE3-4128-AA5E-82A8C08796E8}"/>
          </ac:spMkLst>
        </pc:spChg>
        <pc:spChg chg="add del">
          <ac:chgData name="Katarzyna Reklewska" userId="22313ae82d76e164" providerId="LiveId" clId="{FE5B4C83-42FC-40D3-9945-3CB83F2A271D}" dt="2019-11-28T19:16:09.755" v="85"/>
          <ac:spMkLst>
            <pc:docMk/>
            <pc:sldMk cId="927799752" sldId="283"/>
            <ac:spMk id="27" creationId="{4260EDE0-989C-4E16-AF94-F652294D828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9B324-5657-46DE-A2E9-345B2B1FB0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73E7DC-DABB-47D2-ACB4-A9F6FBD9E42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Poznanie przekonań na temat szkodliwości promieniowania słonecznego </a:t>
          </a:r>
          <a:endParaRPr lang="en-US" dirty="0"/>
        </a:p>
      </dgm:t>
    </dgm:pt>
    <dgm:pt modelId="{34E4A229-C524-4D8A-A229-490E5779091F}" type="parTrans" cxnId="{4761E6C3-E85A-4F44-BEDC-3CB9388B16BB}">
      <dgm:prSet/>
      <dgm:spPr/>
      <dgm:t>
        <a:bodyPr/>
        <a:lstStyle/>
        <a:p>
          <a:endParaRPr lang="en-US"/>
        </a:p>
      </dgm:t>
    </dgm:pt>
    <dgm:pt modelId="{CB13464B-4C27-462F-9868-06CA0A3A06B5}" type="sibTrans" cxnId="{4761E6C3-E85A-4F44-BEDC-3CB9388B16BB}">
      <dgm:prSet/>
      <dgm:spPr/>
      <dgm:t>
        <a:bodyPr/>
        <a:lstStyle/>
        <a:p>
          <a:endParaRPr lang="en-US"/>
        </a:p>
      </dgm:t>
    </dgm:pt>
    <dgm:pt modelId="{583AC8FC-79CF-4648-8000-726333C3DDA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Poznanie zachowań związanych ze stosowaniem w trakcie roku preparatów z filtrem</a:t>
          </a:r>
          <a:endParaRPr lang="en-US" dirty="0"/>
        </a:p>
      </dgm:t>
    </dgm:pt>
    <dgm:pt modelId="{AD4D5D42-60FD-4F28-BCBA-62D67AB3A1A2}" type="parTrans" cxnId="{15693F2D-0CAE-4E6A-B090-F49AF02EC7BA}">
      <dgm:prSet/>
      <dgm:spPr/>
      <dgm:t>
        <a:bodyPr/>
        <a:lstStyle/>
        <a:p>
          <a:endParaRPr lang="en-US"/>
        </a:p>
      </dgm:t>
    </dgm:pt>
    <dgm:pt modelId="{1E97972E-0810-4004-81DC-FE91443C0766}" type="sibTrans" cxnId="{15693F2D-0CAE-4E6A-B090-F49AF02EC7BA}">
      <dgm:prSet/>
      <dgm:spPr/>
      <dgm:t>
        <a:bodyPr/>
        <a:lstStyle/>
        <a:p>
          <a:endParaRPr lang="en-US"/>
        </a:p>
      </dgm:t>
    </dgm:pt>
    <dgm:pt modelId="{4C1327F6-7C7A-4CEB-BD2B-EA6845D44E2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Poznanie zachowań oraz działań dot. samokontroli ciała po ekspozycji na słońce</a:t>
          </a:r>
          <a:endParaRPr lang="en-US" dirty="0"/>
        </a:p>
      </dgm:t>
    </dgm:pt>
    <dgm:pt modelId="{3A137A08-2A80-44E9-8BBD-2DA7C5210DD7}" type="parTrans" cxnId="{53E1BB1D-17CB-4C47-9650-4DD476F18D47}">
      <dgm:prSet/>
      <dgm:spPr/>
      <dgm:t>
        <a:bodyPr/>
        <a:lstStyle/>
        <a:p>
          <a:endParaRPr lang="en-US"/>
        </a:p>
      </dgm:t>
    </dgm:pt>
    <dgm:pt modelId="{1C8E7720-6D44-421D-A981-517CBD4489D6}" type="sibTrans" cxnId="{53E1BB1D-17CB-4C47-9650-4DD476F18D47}">
      <dgm:prSet/>
      <dgm:spPr/>
      <dgm:t>
        <a:bodyPr/>
        <a:lstStyle/>
        <a:p>
          <a:endParaRPr lang="en-US"/>
        </a:p>
      </dgm:t>
    </dgm:pt>
    <dgm:pt modelId="{7BD2B25B-9209-4A97-A15E-8225A263452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Poznanie zachowań w przypadku dostrzeżenia na swoim ciele niepokojących zmian</a:t>
          </a:r>
          <a:endParaRPr lang="en-US" dirty="0"/>
        </a:p>
      </dgm:t>
    </dgm:pt>
    <dgm:pt modelId="{00BABEDB-95CA-4721-85CF-F8626A610733}" type="parTrans" cxnId="{07AF71DE-5C3A-4A72-B329-6C881B3599DF}">
      <dgm:prSet/>
      <dgm:spPr/>
      <dgm:t>
        <a:bodyPr/>
        <a:lstStyle/>
        <a:p>
          <a:endParaRPr lang="en-US"/>
        </a:p>
      </dgm:t>
    </dgm:pt>
    <dgm:pt modelId="{82FE603A-ADA7-441A-9F7C-0C82F3586867}" type="sibTrans" cxnId="{07AF71DE-5C3A-4A72-B329-6C881B3599DF}">
      <dgm:prSet/>
      <dgm:spPr/>
      <dgm:t>
        <a:bodyPr/>
        <a:lstStyle/>
        <a:p>
          <a:endParaRPr lang="en-US"/>
        </a:p>
      </dgm:t>
    </dgm:pt>
    <dgm:pt modelId="{2203FCFF-30CC-47B2-8588-E2DC59D8E30E}" type="pres">
      <dgm:prSet presAssocID="{C329B324-5657-46DE-A2E9-345B2B1FB039}" presName="root" presStyleCnt="0">
        <dgm:presLayoutVars>
          <dgm:dir/>
          <dgm:resizeHandles val="exact"/>
        </dgm:presLayoutVars>
      </dgm:prSet>
      <dgm:spPr/>
    </dgm:pt>
    <dgm:pt modelId="{776A8AC6-ED87-4A8F-8056-FF97930F31D4}" type="pres">
      <dgm:prSet presAssocID="{A273E7DC-DABB-47D2-ACB4-A9F6FBD9E42C}" presName="compNode" presStyleCnt="0"/>
      <dgm:spPr/>
    </dgm:pt>
    <dgm:pt modelId="{ADAC216E-917A-4AB4-89B3-3F2D107CDF4B}" type="pres">
      <dgm:prSet presAssocID="{A273E7DC-DABB-47D2-ACB4-A9F6FBD9E42C}" presName="bgRect" presStyleLbl="bgShp" presStyleIdx="0" presStyleCnt="4"/>
      <dgm:spPr/>
    </dgm:pt>
    <dgm:pt modelId="{5342115F-F5CD-46C2-A869-028F01125BF5}" type="pres">
      <dgm:prSet presAssocID="{A273E7DC-DABB-47D2-ACB4-A9F6FBD9E4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ena z tropików"/>
        </a:ext>
      </dgm:extLst>
    </dgm:pt>
    <dgm:pt modelId="{50B00DE6-DCDE-47E2-A15A-AC42442877FA}" type="pres">
      <dgm:prSet presAssocID="{A273E7DC-DABB-47D2-ACB4-A9F6FBD9E42C}" presName="spaceRect" presStyleCnt="0"/>
      <dgm:spPr/>
    </dgm:pt>
    <dgm:pt modelId="{2F0E6053-6897-4BFD-98A4-C91CFA0137B9}" type="pres">
      <dgm:prSet presAssocID="{A273E7DC-DABB-47D2-ACB4-A9F6FBD9E42C}" presName="parTx" presStyleLbl="revTx" presStyleIdx="0" presStyleCnt="4">
        <dgm:presLayoutVars>
          <dgm:chMax val="0"/>
          <dgm:chPref val="0"/>
        </dgm:presLayoutVars>
      </dgm:prSet>
      <dgm:spPr/>
    </dgm:pt>
    <dgm:pt modelId="{B23EA591-0E4B-4A4A-AD84-7153D5592129}" type="pres">
      <dgm:prSet presAssocID="{CB13464B-4C27-462F-9868-06CA0A3A06B5}" presName="sibTrans" presStyleCnt="0"/>
      <dgm:spPr/>
    </dgm:pt>
    <dgm:pt modelId="{56DC39EB-F0B9-4DE9-AFA4-D3BE16225442}" type="pres">
      <dgm:prSet presAssocID="{583AC8FC-79CF-4648-8000-726333C3DDA5}" presName="compNode" presStyleCnt="0"/>
      <dgm:spPr/>
    </dgm:pt>
    <dgm:pt modelId="{C44E36FB-627D-45B4-9A91-D52744201F0D}" type="pres">
      <dgm:prSet presAssocID="{583AC8FC-79CF-4648-8000-726333C3DDA5}" presName="bgRect" presStyleLbl="bgShp" presStyleIdx="1" presStyleCnt="4"/>
      <dgm:spPr/>
    </dgm:pt>
    <dgm:pt modelId="{FB6C2FCE-4567-4975-A780-4052B1E80AC4}" type="pres">
      <dgm:prSet presAssocID="{583AC8FC-79CF-4648-8000-726333C3DD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asol plażowy"/>
        </a:ext>
      </dgm:extLst>
    </dgm:pt>
    <dgm:pt modelId="{A5951C5D-E4C0-4106-8D79-A9629D4FFFAA}" type="pres">
      <dgm:prSet presAssocID="{583AC8FC-79CF-4648-8000-726333C3DDA5}" presName="spaceRect" presStyleCnt="0"/>
      <dgm:spPr/>
    </dgm:pt>
    <dgm:pt modelId="{DC414014-C3EA-40FE-9AC7-B5B5D57BA005}" type="pres">
      <dgm:prSet presAssocID="{583AC8FC-79CF-4648-8000-726333C3DDA5}" presName="parTx" presStyleLbl="revTx" presStyleIdx="1" presStyleCnt="4">
        <dgm:presLayoutVars>
          <dgm:chMax val="0"/>
          <dgm:chPref val="0"/>
        </dgm:presLayoutVars>
      </dgm:prSet>
      <dgm:spPr/>
    </dgm:pt>
    <dgm:pt modelId="{49BCC6B4-4633-43F2-8B8F-845FDE30B3BE}" type="pres">
      <dgm:prSet presAssocID="{1E97972E-0810-4004-81DC-FE91443C0766}" presName="sibTrans" presStyleCnt="0"/>
      <dgm:spPr/>
    </dgm:pt>
    <dgm:pt modelId="{FE748F2A-F707-41C5-973A-399CC08310B3}" type="pres">
      <dgm:prSet presAssocID="{4C1327F6-7C7A-4CEB-BD2B-EA6845D44E27}" presName="compNode" presStyleCnt="0"/>
      <dgm:spPr/>
    </dgm:pt>
    <dgm:pt modelId="{D70D74E0-30EF-4E1A-B3E2-D50840D4BBBC}" type="pres">
      <dgm:prSet presAssocID="{4C1327F6-7C7A-4CEB-BD2B-EA6845D44E27}" presName="bgRect" presStyleLbl="bgShp" presStyleIdx="2" presStyleCnt="4"/>
      <dgm:spPr/>
    </dgm:pt>
    <dgm:pt modelId="{27804EC3-268E-4F1E-8893-C3EE06496A5B}" type="pres">
      <dgm:prSet presAssocID="{4C1327F6-7C7A-4CEB-BD2B-EA6845D44E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D80EE923-2684-4901-9155-B9EF9C6C32D3}" type="pres">
      <dgm:prSet presAssocID="{4C1327F6-7C7A-4CEB-BD2B-EA6845D44E27}" presName="spaceRect" presStyleCnt="0"/>
      <dgm:spPr/>
    </dgm:pt>
    <dgm:pt modelId="{D3E1DB85-3613-454D-9286-2BACF407DEB5}" type="pres">
      <dgm:prSet presAssocID="{4C1327F6-7C7A-4CEB-BD2B-EA6845D44E27}" presName="parTx" presStyleLbl="revTx" presStyleIdx="2" presStyleCnt="4">
        <dgm:presLayoutVars>
          <dgm:chMax val="0"/>
          <dgm:chPref val="0"/>
        </dgm:presLayoutVars>
      </dgm:prSet>
      <dgm:spPr/>
    </dgm:pt>
    <dgm:pt modelId="{224CB466-92DB-4AAC-BB83-A1E8B844FD81}" type="pres">
      <dgm:prSet presAssocID="{1C8E7720-6D44-421D-A981-517CBD4489D6}" presName="sibTrans" presStyleCnt="0"/>
      <dgm:spPr/>
    </dgm:pt>
    <dgm:pt modelId="{CB7257B0-794A-4512-965C-AB9D52450773}" type="pres">
      <dgm:prSet presAssocID="{7BD2B25B-9209-4A97-A15E-8225A263452D}" presName="compNode" presStyleCnt="0"/>
      <dgm:spPr/>
    </dgm:pt>
    <dgm:pt modelId="{6795014A-EFB1-40B3-97BD-E1326A300E7E}" type="pres">
      <dgm:prSet presAssocID="{7BD2B25B-9209-4A97-A15E-8225A263452D}" presName="bgRect" presStyleLbl="bgShp" presStyleIdx="3" presStyleCnt="4"/>
      <dgm:spPr/>
    </dgm:pt>
    <dgm:pt modelId="{7A41EECC-5B94-4973-A251-3AB152EA8278}" type="pres">
      <dgm:prSet presAssocID="{7BD2B25B-9209-4A97-A15E-8225A26345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4DB42B0-1F7C-47A3-9F29-B095BCE020D4}" type="pres">
      <dgm:prSet presAssocID="{7BD2B25B-9209-4A97-A15E-8225A263452D}" presName="spaceRect" presStyleCnt="0"/>
      <dgm:spPr/>
    </dgm:pt>
    <dgm:pt modelId="{CF9E93BF-B805-4F3B-8E19-CFA3D4859780}" type="pres">
      <dgm:prSet presAssocID="{7BD2B25B-9209-4A97-A15E-8225A26345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DBEC40C-5A6F-467B-B367-1AF6CA8CFA1A}" type="presOf" srcId="{7BD2B25B-9209-4A97-A15E-8225A263452D}" destId="{CF9E93BF-B805-4F3B-8E19-CFA3D4859780}" srcOrd="0" destOrd="0" presId="urn:microsoft.com/office/officeart/2018/2/layout/IconVerticalSolidList"/>
    <dgm:cxn modelId="{53E1BB1D-17CB-4C47-9650-4DD476F18D47}" srcId="{C329B324-5657-46DE-A2E9-345B2B1FB039}" destId="{4C1327F6-7C7A-4CEB-BD2B-EA6845D44E27}" srcOrd="2" destOrd="0" parTransId="{3A137A08-2A80-44E9-8BBD-2DA7C5210DD7}" sibTransId="{1C8E7720-6D44-421D-A981-517CBD4489D6}"/>
    <dgm:cxn modelId="{15693F2D-0CAE-4E6A-B090-F49AF02EC7BA}" srcId="{C329B324-5657-46DE-A2E9-345B2B1FB039}" destId="{583AC8FC-79CF-4648-8000-726333C3DDA5}" srcOrd="1" destOrd="0" parTransId="{AD4D5D42-60FD-4F28-BCBA-62D67AB3A1A2}" sibTransId="{1E97972E-0810-4004-81DC-FE91443C0766}"/>
    <dgm:cxn modelId="{CF98E92E-6B7D-4CBD-AA3E-7135849F819E}" type="presOf" srcId="{4C1327F6-7C7A-4CEB-BD2B-EA6845D44E27}" destId="{D3E1DB85-3613-454D-9286-2BACF407DEB5}" srcOrd="0" destOrd="0" presId="urn:microsoft.com/office/officeart/2018/2/layout/IconVerticalSolidList"/>
    <dgm:cxn modelId="{5BB26E3F-F690-4217-B7EF-4704A282B043}" type="presOf" srcId="{C329B324-5657-46DE-A2E9-345B2B1FB039}" destId="{2203FCFF-30CC-47B2-8588-E2DC59D8E30E}" srcOrd="0" destOrd="0" presId="urn:microsoft.com/office/officeart/2018/2/layout/IconVerticalSolidList"/>
    <dgm:cxn modelId="{F38076AC-AE7F-4C7C-A3B8-FF06FC4374E9}" type="presOf" srcId="{A273E7DC-DABB-47D2-ACB4-A9F6FBD9E42C}" destId="{2F0E6053-6897-4BFD-98A4-C91CFA0137B9}" srcOrd="0" destOrd="0" presId="urn:microsoft.com/office/officeart/2018/2/layout/IconVerticalSolidList"/>
    <dgm:cxn modelId="{4761E6C3-E85A-4F44-BEDC-3CB9388B16BB}" srcId="{C329B324-5657-46DE-A2E9-345B2B1FB039}" destId="{A273E7DC-DABB-47D2-ACB4-A9F6FBD9E42C}" srcOrd="0" destOrd="0" parTransId="{34E4A229-C524-4D8A-A229-490E5779091F}" sibTransId="{CB13464B-4C27-462F-9868-06CA0A3A06B5}"/>
    <dgm:cxn modelId="{07AF71DE-5C3A-4A72-B329-6C881B3599DF}" srcId="{C329B324-5657-46DE-A2E9-345B2B1FB039}" destId="{7BD2B25B-9209-4A97-A15E-8225A263452D}" srcOrd="3" destOrd="0" parTransId="{00BABEDB-95CA-4721-85CF-F8626A610733}" sibTransId="{82FE603A-ADA7-441A-9F7C-0C82F3586867}"/>
    <dgm:cxn modelId="{56202EE8-55B6-4D8A-9839-635F33E8259C}" type="presOf" srcId="{583AC8FC-79CF-4648-8000-726333C3DDA5}" destId="{DC414014-C3EA-40FE-9AC7-B5B5D57BA005}" srcOrd="0" destOrd="0" presId="urn:microsoft.com/office/officeart/2018/2/layout/IconVerticalSolidList"/>
    <dgm:cxn modelId="{9D1DD80C-B9FA-4238-B706-035E7B2EEEBD}" type="presParOf" srcId="{2203FCFF-30CC-47B2-8588-E2DC59D8E30E}" destId="{776A8AC6-ED87-4A8F-8056-FF97930F31D4}" srcOrd="0" destOrd="0" presId="urn:microsoft.com/office/officeart/2018/2/layout/IconVerticalSolidList"/>
    <dgm:cxn modelId="{AC2E0AA4-CB42-438D-B100-331C029B64E5}" type="presParOf" srcId="{776A8AC6-ED87-4A8F-8056-FF97930F31D4}" destId="{ADAC216E-917A-4AB4-89B3-3F2D107CDF4B}" srcOrd="0" destOrd="0" presId="urn:microsoft.com/office/officeart/2018/2/layout/IconVerticalSolidList"/>
    <dgm:cxn modelId="{D779FFBE-71C3-4742-BAE9-CB19E695EF3E}" type="presParOf" srcId="{776A8AC6-ED87-4A8F-8056-FF97930F31D4}" destId="{5342115F-F5CD-46C2-A869-028F01125BF5}" srcOrd="1" destOrd="0" presId="urn:microsoft.com/office/officeart/2018/2/layout/IconVerticalSolidList"/>
    <dgm:cxn modelId="{8D8B63D9-F8D0-4AF9-919E-0FC547FF476E}" type="presParOf" srcId="{776A8AC6-ED87-4A8F-8056-FF97930F31D4}" destId="{50B00DE6-DCDE-47E2-A15A-AC42442877FA}" srcOrd="2" destOrd="0" presId="urn:microsoft.com/office/officeart/2018/2/layout/IconVerticalSolidList"/>
    <dgm:cxn modelId="{E21A18D0-78AE-4B12-B694-64C13DA7D15B}" type="presParOf" srcId="{776A8AC6-ED87-4A8F-8056-FF97930F31D4}" destId="{2F0E6053-6897-4BFD-98A4-C91CFA0137B9}" srcOrd="3" destOrd="0" presId="urn:microsoft.com/office/officeart/2018/2/layout/IconVerticalSolidList"/>
    <dgm:cxn modelId="{A1DCD524-EAAC-456B-8E11-57335B5329B3}" type="presParOf" srcId="{2203FCFF-30CC-47B2-8588-E2DC59D8E30E}" destId="{B23EA591-0E4B-4A4A-AD84-7153D5592129}" srcOrd="1" destOrd="0" presId="urn:microsoft.com/office/officeart/2018/2/layout/IconVerticalSolidList"/>
    <dgm:cxn modelId="{7300A3CB-4EBC-4C9B-B96D-00CE9F1FBA10}" type="presParOf" srcId="{2203FCFF-30CC-47B2-8588-E2DC59D8E30E}" destId="{56DC39EB-F0B9-4DE9-AFA4-D3BE16225442}" srcOrd="2" destOrd="0" presId="urn:microsoft.com/office/officeart/2018/2/layout/IconVerticalSolidList"/>
    <dgm:cxn modelId="{3D8CA304-8C5B-47B3-A5A5-E382F75C19F5}" type="presParOf" srcId="{56DC39EB-F0B9-4DE9-AFA4-D3BE16225442}" destId="{C44E36FB-627D-45B4-9A91-D52744201F0D}" srcOrd="0" destOrd="0" presId="urn:microsoft.com/office/officeart/2018/2/layout/IconVerticalSolidList"/>
    <dgm:cxn modelId="{3544EACD-38EF-49C9-BB58-F51F79C50D3C}" type="presParOf" srcId="{56DC39EB-F0B9-4DE9-AFA4-D3BE16225442}" destId="{FB6C2FCE-4567-4975-A780-4052B1E80AC4}" srcOrd="1" destOrd="0" presId="urn:microsoft.com/office/officeart/2018/2/layout/IconVerticalSolidList"/>
    <dgm:cxn modelId="{928BF03A-FB01-4BC5-BDAD-053988BFD48C}" type="presParOf" srcId="{56DC39EB-F0B9-4DE9-AFA4-D3BE16225442}" destId="{A5951C5D-E4C0-4106-8D79-A9629D4FFFAA}" srcOrd="2" destOrd="0" presId="urn:microsoft.com/office/officeart/2018/2/layout/IconVerticalSolidList"/>
    <dgm:cxn modelId="{1B6EFA35-8357-46B9-B3F0-459DCF082395}" type="presParOf" srcId="{56DC39EB-F0B9-4DE9-AFA4-D3BE16225442}" destId="{DC414014-C3EA-40FE-9AC7-B5B5D57BA005}" srcOrd="3" destOrd="0" presId="urn:microsoft.com/office/officeart/2018/2/layout/IconVerticalSolidList"/>
    <dgm:cxn modelId="{B5A072DD-3A46-445D-AF30-7E8CDA9433AF}" type="presParOf" srcId="{2203FCFF-30CC-47B2-8588-E2DC59D8E30E}" destId="{49BCC6B4-4633-43F2-8B8F-845FDE30B3BE}" srcOrd="3" destOrd="0" presId="urn:microsoft.com/office/officeart/2018/2/layout/IconVerticalSolidList"/>
    <dgm:cxn modelId="{B12EEC7C-81AC-4190-94FA-23B108174F7C}" type="presParOf" srcId="{2203FCFF-30CC-47B2-8588-E2DC59D8E30E}" destId="{FE748F2A-F707-41C5-973A-399CC08310B3}" srcOrd="4" destOrd="0" presId="urn:microsoft.com/office/officeart/2018/2/layout/IconVerticalSolidList"/>
    <dgm:cxn modelId="{8C5DF487-9021-44A4-9433-D4DF21303319}" type="presParOf" srcId="{FE748F2A-F707-41C5-973A-399CC08310B3}" destId="{D70D74E0-30EF-4E1A-B3E2-D50840D4BBBC}" srcOrd="0" destOrd="0" presId="urn:microsoft.com/office/officeart/2018/2/layout/IconVerticalSolidList"/>
    <dgm:cxn modelId="{4548D999-38CE-4A34-8F6A-70DB02BFF83B}" type="presParOf" srcId="{FE748F2A-F707-41C5-973A-399CC08310B3}" destId="{27804EC3-268E-4F1E-8893-C3EE06496A5B}" srcOrd="1" destOrd="0" presId="urn:microsoft.com/office/officeart/2018/2/layout/IconVerticalSolidList"/>
    <dgm:cxn modelId="{F1643ECC-7642-43DE-9939-911A43470DE0}" type="presParOf" srcId="{FE748F2A-F707-41C5-973A-399CC08310B3}" destId="{D80EE923-2684-4901-9155-B9EF9C6C32D3}" srcOrd="2" destOrd="0" presId="urn:microsoft.com/office/officeart/2018/2/layout/IconVerticalSolidList"/>
    <dgm:cxn modelId="{6539EFEE-0982-494E-9959-A62872CD322E}" type="presParOf" srcId="{FE748F2A-F707-41C5-973A-399CC08310B3}" destId="{D3E1DB85-3613-454D-9286-2BACF407DEB5}" srcOrd="3" destOrd="0" presId="urn:microsoft.com/office/officeart/2018/2/layout/IconVerticalSolidList"/>
    <dgm:cxn modelId="{C7382491-2D98-4B16-B8D9-1F6E7B120B48}" type="presParOf" srcId="{2203FCFF-30CC-47B2-8588-E2DC59D8E30E}" destId="{224CB466-92DB-4AAC-BB83-A1E8B844FD81}" srcOrd="5" destOrd="0" presId="urn:microsoft.com/office/officeart/2018/2/layout/IconVerticalSolidList"/>
    <dgm:cxn modelId="{B2EEE708-8834-4D91-B1E2-53908273E81D}" type="presParOf" srcId="{2203FCFF-30CC-47B2-8588-E2DC59D8E30E}" destId="{CB7257B0-794A-4512-965C-AB9D52450773}" srcOrd="6" destOrd="0" presId="urn:microsoft.com/office/officeart/2018/2/layout/IconVerticalSolidList"/>
    <dgm:cxn modelId="{75C8A5C7-756E-4322-99CB-F65EA0F6E0CC}" type="presParOf" srcId="{CB7257B0-794A-4512-965C-AB9D52450773}" destId="{6795014A-EFB1-40B3-97BD-E1326A300E7E}" srcOrd="0" destOrd="0" presId="urn:microsoft.com/office/officeart/2018/2/layout/IconVerticalSolidList"/>
    <dgm:cxn modelId="{90719EED-4C89-4FF1-8FEA-432D7EAEEC67}" type="presParOf" srcId="{CB7257B0-794A-4512-965C-AB9D52450773}" destId="{7A41EECC-5B94-4973-A251-3AB152EA8278}" srcOrd="1" destOrd="0" presId="urn:microsoft.com/office/officeart/2018/2/layout/IconVerticalSolidList"/>
    <dgm:cxn modelId="{50E62852-2BFA-4E47-8AF4-3A91B3EEE723}" type="presParOf" srcId="{CB7257B0-794A-4512-965C-AB9D52450773}" destId="{14DB42B0-1F7C-47A3-9F29-B095BCE020D4}" srcOrd="2" destOrd="0" presId="urn:microsoft.com/office/officeart/2018/2/layout/IconVerticalSolidList"/>
    <dgm:cxn modelId="{8EC0B6DD-A5BA-42D7-900C-18D6B38089D0}" type="presParOf" srcId="{CB7257B0-794A-4512-965C-AB9D52450773}" destId="{CF9E93BF-B805-4F3B-8E19-CFA3D48597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0C6D3-8187-43A2-B7C7-8F27D57D61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A441CB9-9577-4D9C-A25A-9D5659F4153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Grupa: 322 osób, włączonych 317 osób </a:t>
          </a:r>
          <a:endParaRPr lang="en-US" dirty="0"/>
        </a:p>
      </dgm:t>
    </dgm:pt>
    <dgm:pt modelId="{496DD649-BB2D-4BA0-B09F-5B9E2031C348}" type="parTrans" cxnId="{02EE3700-4131-4D6A-AB4C-7B97EBC16507}">
      <dgm:prSet/>
      <dgm:spPr/>
      <dgm:t>
        <a:bodyPr/>
        <a:lstStyle/>
        <a:p>
          <a:endParaRPr lang="en-US"/>
        </a:p>
      </dgm:t>
    </dgm:pt>
    <dgm:pt modelId="{203D3664-DF2E-4E00-8EF0-5989ACBEE27C}" type="sibTrans" cxnId="{02EE3700-4131-4D6A-AB4C-7B97EBC16507}">
      <dgm:prSet/>
      <dgm:spPr/>
      <dgm:t>
        <a:bodyPr/>
        <a:lstStyle/>
        <a:p>
          <a:endParaRPr lang="en-US"/>
        </a:p>
      </dgm:t>
    </dgm:pt>
    <dgm:pt modelId="{1B0E0B53-994D-4DE9-9A0D-791215CAE98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Narzędzie badawcze: autorski kwestionariusz</a:t>
          </a:r>
          <a:endParaRPr lang="en-US"/>
        </a:p>
      </dgm:t>
    </dgm:pt>
    <dgm:pt modelId="{7C51892D-70AA-4B01-BA11-F9F3C08699C0}" type="parTrans" cxnId="{D17118B7-78D4-4C25-B848-320F99AB6F19}">
      <dgm:prSet/>
      <dgm:spPr/>
      <dgm:t>
        <a:bodyPr/>
        <a:lstStyle/>
        <a:p>
          <a:endParaRPr lang="en-US"/>
        </a:p>
      </dgm:t>
    </dgm:pt>
    <dgm:pt modelId="{55DD91A8-0131-4E9C-B7CA-AB1B21C2C762}" type="sibTrans" cxnId="{D17118B7-78D4-4C25-B848-320F99AB6F19}">
      <dgm:prSet/>
      <dgm:spPr/>
      <dgm:t>
        <a:bodyPr/>
        <a:lstStyle/>
        <a:p>
          <a:endParaRPr lang="en-US"/>
        </a:p>
      </dgm:t>
    </dgm:pt>
    <dgm:pt modelId="{861272AF-4069-4537-A068-3407264953E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Metoda: CAWI (ang. Computer Assisted Web Interview)</a:t>
          </a:r>
          <a:endParaRPr lang="en-US" dirty="0"/>
        </a:p>
      </dgm:t>
    </dgm:pt>
    <dgm:pt modelId="{5E42D867-D724-43F0-B570-048EF9AC65E3}" type="parTrans" cxnId="{217FE0E2-9EE2-4791-AB3E-38F8C6698ECF}">
      <dgm:prSet/>
      <dgm:spPr/>
      <dgm:t>
        <a:bodyPr/>
        <a:lstStyle/>
        <a:p>
          <a:endParaRPr lang="en-US"/>
        </a:p>
      </dgm:t>
    </dgm:pt>
    <dgm:pt modelId="{0545FBC4-2726-4C39-847E-090203FC3DF7}" type="sibTrans" cxnId="{217FE0E2-9EE2-4791-AB3E-38F8C6698ECF}">
      <dgm:prSet/>
      <dgm:spPr/>
      <dgm:t>
        <a:bodyPr/>
        <a:lstStyle/>
        <a:p>
          <a:endParaRPr lang="en-US"/>
        </a:p>
      </dgm:t>
    </dgm:pt>
    <dgm:pt modelId="{E31D2F3B-08AF-4DCC-B4AA-92A22CFBB34A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Kryteria włączające: </a:t>
          </a:r>
          <a:endParaRPr lang="en-US" dirty="0"/>
        </a:p>
      </dgm:t>
    </dgm:pt>
    <dgm:pt modelId="{88B01892-4E08-46DB-8802-CF10A05D1641}" type="parTrans" cxnId="{6F318DB7-79E8-4778-BD56-71A9D803524A}">
      <dgm:prSet/>
      <dgm:spPr/>
      <dgm:t>
        <a:bodyPr/>
        <a:lstStyle/>
        <a:p>
          <a:endParaRPr lang="en-US"/>
        </a:p>
      </dgm:t>
    </dgm:pt>
    <dgm:pt modelId="{85C93979-1E05-4ECF-ABCD-6255829ACCC7}" type="sibTrans" cxnId="{6F318DB7-79E8-4778-BD56-71A9D803524A}">
      <dgm:prSet/>
      <dgm:spPr/>
      <dgm:t>
        <a:bodyPr/>
        <a:lstStyle/>
        <a:p>
          <a:endParaRPr lang="en-US"/>
        </a:p>
      </dgm:t>
    </dgm:pt>
    <dgm:pt modelId="{2A684F48-B7AB-4D2C-A1A7-7670D83181B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wiek powyżej 18 roku życia, 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6BCFC611-8687-423E-AE8B-2E43E52C8EE5}" type="parTrans" cxnId="{55BE2C4B-846C-46E6-8D80-22EC571395F8}">
      <dgm:prSet/>
      <dgm:spPr/>
      <dgm:t>
        <a:bodyPr/>
        <a:lstStyle/>
        <a:p>
          <a:endParaRPr lang="en-US"/>
        </a:p>
      </dgm:t>
    </dgm:pt>
    <dgm:pt modelId="{16ED0909-9119-4B67-BA8B-E1F34324B577}" type="sibTrans" cxnId="{55BE2C4B-846C-46E6-8D80-22EC571395F8}">
      <dgm:prSet/>
      <dgm:spPr/>
      <dgm:t>
        <a:bodyPr/>
        <a:lstStyle/>
        <a:p>
          <a:endParaRPr lang="en-US"/>
        </a:p>
      </dgm:t>
    </dgm:pt>
    <dgm:pt modelId="{BFD18640-AB8D-42BF-AFB5-61110910BC3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miejsce zamieszkania na terenie Rzeczpospolitej Polskiej</a:t>
          </a:r>
          <a:endParaRPr lang="en-US" dirty="0"/>
        </a:p>
      </dgm:t>
    </dgm:pt>
    <dgm:pt modelId="{16C3F5DE-8EF5-49B8-AF11-4BC2C2B5E45A}" type="parTrans" cxnId="{27673643-42E3-4CF8-80C5-530CF9E4A956}">
      <dgm:prSet/>
      <dgm:spPr/>
      <dgm:t>
        <a:bodyPr/>
        <a:lstStyle/>
        <a:p>
          <a:endParaRPr lang="en-US"/>
        </a:p>
      </dgm:t>
    </dgm:pt>
    <dgm:pt modelId="{C72BDC6E-A083-4CE8-986F-5A6F561EEF4C}" type="sibTrans" cxnId="{27673643-42E3-4CF8-80C5-530CF9E4A956}">
      <dgm:prSet/>
      <dgm:spPr/>
      <dgm:t>
        <a:bodyPr/>
        <a:lstStyle/>
        <a:p>
          <a:endParaRPr lang="en-US"/>
        </a:p>
      </dgm:t>
    </dgm:pt>
    <dgm:pt modelId="{F80E066D-E482-45D4-9F11-D9489439A21B}" type="pres">
      <dgm:prSet presAssocID="{8170C6D3-8187-43A2-B7C7-8F27D57D6106}" presName="root" presStyleCnt="0">
        <dgm:presLayoutVars>
          <dgm:dir/>
          <dgm:resizeHandles val="exact"/>
        </dgm:presLayoutVars>
      </dgm:prSet>
      <dgm:spPr/>
    </dgm:pt>
    <dgm:pt modelId="{0537C069-EBB0-4C14-8F24-2DCC1536210B}" type="pres">
      <dgm:prSet presAssocID="{1A441CB9-9577-4D9C-A25A-9D5659F41537}" presName="compNode" presStyleCnt="0"/>
      <dgm:spPr/>
    </dgm:pt>
    <dgm:pt modelId="{92CA5A6B-2969-4B2A-90FB-21043B4EAA26}" type="pres">
      <dgm:prSet presAssocID="{1A441CB9-9577-4D9C-A25A-9D5659F41537}" presName="bgRect" presStyleLbl="bgShp" presStyleIdx="0" presStyleCnt="4"/>
      <dgm:spPr/>
    </dgm:pt>
    <dgm:pt modelId="{7BE7ABD3-804A-4CF1-B83F-D2F5879E0F2D}" type="pres">
      <dgm:prSet presAssocID="{1A441CB9-9577-4D9C-A25A-9D5659F415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C804CF7-34EA-403C-8D4D-5AA5364FC5B2}" type="pres">
      <dgm:prSet presAssocID="{1A441CB9-9577-4D9C-A25A-9D5659F41537}" presName="spaceRect" presStyleCnt="0"/>
      <dgm:spPr/>
    </dgm:pt>
    <dgm:pt modelId="{F75A68F2-0654-4750-BE53-71C6F7E0719E}" type="pres">
      <dgm:prSet presAssocID="{1A441CB9-9577-4D9C-A25A-9D5659F41537}" presName="parTx" presStyleLbl="revTx" presStyleIdx="0" presStyleCnt="5">
        <dgm:presLayoutVars>
          <dgm:chMax val="0"/>
          <dgm:chPref val="0"/>
        </dgm:presLayoutVars>
      </dgm:prSet>
      <dgm:spPr/>
    </dgm:pt>
    <dgm:pt modelId="{21E7545C-6BCB-4736-B20D-1FC4B917F784}" type="pres">
      <dgm:prSet presAssocID="{203D3664-DF2E-4E00-8EF0-5989ACBEE27C}" presName="sibTrans" presStyleCnt="0"/>
      <dgm:spPr/>
    </dgm:pt>
    <dgm:pt modelId="{DEC7A485-A4B4-4CFA-9BCD-736A250F9A4F}" type="pres">
      <dgm:prSet presAssocID="{1B0E0B53-994D-4DE9-9A0D-791215CAE98D}" presName="compNode" presStyleCnt="0"/>
      <dgm:spPr/>
    </dgm:pt>
    <dgm:pt modelId="{0B8F06AC-00A3-4AE7-BBBE-DE0A0A853CBE}" type="pres">
      <dgm:prSet presAssocID="{1B0E0B53-994D-4DE9-9A0D-791215CAE98D}" presName="bgRect" presStyleLbl="bgShp" presStyleIdx="1" presStyleCnt="4"/>
      <dgm:spPr/>
    </dgm:pt>
    <dgm:pt modelId="{09E9F955-E4B5-4F84-BC86-EAAC0FE44013}" type="pres">
      <dgm:prSet presAssocID="{1B0E0B53-994D-4DE9-9A0D-791215CAE9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4018FC3-E52F-4FAD-A4BA-E9351D62F89D}" type="pres">
      <dgm:prSet presAssocID="{1B0E0B53-994D-4DE9-9A0D-791215CAE98D}" presName="spaceRect" presStyleCnt="0"/>
      <dgm:spPr/>
    </dgm:pt>
    <dgm:pt modelId="{690AACA4-54A7-45B3-92A2-AE912C978D68}" type="pres">
      <dgm:prSet presAssocID="{1B0E0B53-994D-4DE9-9A0D-791215CAE98D}" presName="parTx" presStyleLbl="revTx" presStyleIdx="1" presStyleCnt="5">
        <dgm:presLayoutVars>
          <dgm:chMax val="0"/>
          <dgm:chPref val="0"/>
        </dgm:presLayoutVars>
      </dgm:prSet>
      <dgm:spPr/>
    </dgm:pt>
    <dgm:pt modelId="{6AB152D6-3797-4B6B-86F6-914363BB3979}" type="pres">
      <dgm:prSet presAssocID="{55DD91A8-0131-4E9C-B7CA-AB1B21C2C762}" presName="sibTrans" presStyleCnt="0"/>
      <dgm:spPr/>
    </dgm:pt>
    <dgm:pt modelId="{85EA1C24-C521-4A18-B2F2-B899120FB05F}" type="pres">
      <dgm:prSet presAssocID="{861272AF-4069-4537-A068-3407264953E9}" presName="compNode" presStyleCnt="0"/>
      <dgm:spPr/>
    </dgm:pt>
    <dgm:pt modelId="{E56EF235-0004-4F02-A70E-DEB0064A4B4B}" type="pres">
      <dgm:prSet presAssocID="{861272AF-4069-4537-A068-3407264953E9}" presName="bgRect" presStyleLbl="bgShp" presStyleIdx="2" presStyleCnt="4"/>
      <dgm:spPr/>
    </dgm:pt>
    <dgm:pt modelId="{4A336DB7-11F0-4AC8-90FD-F88EE40038BF}" type="pres">
      <dgm:prSet presAssocID="{861272AF-4069-4537-A068-3407264953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A3437E65-8B5D-4267-97A6-9582DC775F0D}" type="pres">
      <dgm:prSet presAssocID="{861272AF-4069-4537-A068-3407264953E9}" presName="spaceRect" presStyleCnt="0"/>
      <dgm:spPr/>
    </dgm:pt>
    <dgm:pt modelId="{75877CD1-E2F6-42DA-AB25-38F9DCFE7A0C}" type="pres">
      <dgm:prSet presAssocID="{861272AF-4069-4537-A068-3407264953E9}" presName="parTx" presStyleLbl="revTx" presStyleIdx="2" presStyleCnt="5">
        <dgm:presLayoutVars>
          <dgm:chMax val="0"/>
          <dgm:chPref val="0"/>
        </dgm:presLayoutVars>
      </dgm:prSet>
      <dgm:spPr/>
    </dgm:pt>
    <dgm:pt modelId="{EE09C650-ABA2-42F6-A636-53CC8CCFAD7F}" type="pres">
      <dgm:prSet presAssocID="{0545FBC4-2726-4C39-847E-090203FC3DF7}" presName="sibTrans" presStyleCnt="0"/>
      <dgm:spPr/>
    </dgm:pt>
    <dgm:pt modelId="{DDB3A12B-7BB9-4181-AAF4-CF77B2BFA998}" type="pres">
      <dgm:prSet presAssocID="{E31D2F3B-08AF-4DCC-B4AA-92A22CFBB34A}" presName="compNode" presStyleCnt="0"/>
      <dgm:spPr/>
    </dgm:pt>
    <dgm:pt modelId="{6CE9D2A4-102C-421E-88A6-B61EC34BCBED}" type="pres">
      <dgm:prSet presAssocID="{E31D2F3B-08AF-4DCC-B4AA-92A22CFBB34A}" presName="bgRect" presStyleLbl="bgShp" presStyleIdx="3" presStyleCnt="4"/>
      <dgm:spPr/>
    </dgm:pt>
    <dgm:pt modelId="{8F0D9E7D-A1A5-43F9-AB0A-2295A28FA77E}" type="pres">
      <dgm:prSet presAssocID="{E31D2F3B-08AF-4DCC-B4AA-92A22CFBB3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ania"/>
        </a:ext>
      </dgm:extLst>
    </dgm:pt>
    <dgm:pt modelId="{33BC82FB-1F0D-4945-82C5-7351BD0AB484}" type="pres">
      <dgm:prSet presAssocID="{E31D2F3B-08AF-4DCC-B4AA-92A22CFBB34A}" presName="spaceRect" presStyleCnt="0"/>
      <dgm:spPr/>
    </dgm:pt>
    <dgm:pt modelId="{22460156-68B7-44D0-95CB-38A517FD5BFC}" type="pres">
      <dgm:prSet presAssocID="{E31D2F3B-08AF-4DCC-B4AA-92A22CFBB34A}" presName="parTx" presStyleLbl="revTx" presStyleIdx="3" presStyleCnt="5">
        <dgm:presLayoutVars>
          <dgm:chMax val="0"/>
          <dgm:chPref val="0"/>
        </dgm:presLayoutVars>
      </dgm:prSet>
      <dgm:spPr/>
    </dgm:pt>
    <dgm:pt modelId="{E71EB0CD-B8A6-4D04-8478-C0749BE30D49}" type="pres">
      <dgm:prSet presAssocID="{E31D2F3B-08AF-4DCC-B4AA-92A22CFBB34A}" presName="desTx" presStyleLbl="revTx" presStyleIdx="4" presStyleCnt="5">
        <dgm:presLayoutVars/>
      </dgm:prSet>
      <dgm:spPr/>
    </dgm:pt>
  </dgm:ptLst>
  <dgm:cxnLst>
    <dgm:cxn modelId="{02EE3700-4131-4D6A-AB4C-7B97EBC16507}" srcId="{8170C6D3-8187-43A2-B7C7-8F27D57D6106}" destId="{1A441CB9-9577-4D9C-A25A-9D5659F41537}" srcOrd="0" destOrd="0" parTransId="{496DD649-BB2D-4BA0-B09F-5B9E2031C348}" sibTransId="{203D3664-DF2E-4E00-8EF0-5989ACBEE27C}"/>
    <dgm:cxn modelId="{F6A45E07-E198-4E2D-8C55-967DBE63DAD2}" type="presOf" srcId="{861272AF-4069-4537-A068-3407264953E9}" destId="{75877CD1-E2F6-42DA-AB25-38F9DCFE7A0C}" srcOrd="0" destOrd="0" presId="urn:microsoft.com/office/officeart/2018/2/layout/IconVerticalSolidList"/>
    <dgm:cxn modelId="{27673643-42E3-4CF8-80C5-530CF9E4A956}" srcId="{E31D2F3B-08AF-4DCC-B4AA-92A22CFBB34A}" destId="{BFD18640-AB8D-42BF-AFB5-61110910BC33}" srcOrd="1" destOrd="0" parTransId="{16C3F5DE-8EF5-49B8-AF11-4BC2C2B5E45A}" sibTransId="{C72BDC6E-A083-4CE8-986F-5A6F561EEF4C}"/>
    <dgm:cxn modelId="{42AE4464-23B4-425F-B812-673AF28EDD4D}" type="presOf" srcId="{1A441CB9-9577-4D9C-A25A-9D5659F41537}" destId="{F75A68F2-0654-4750-BE53-71C6F7E0719E}" srcOrd="0" destOrd="0" presId="urn:microsoft.com/office/officeart/2018/2/layout/IconVerticalSolidList"/>
    <dgm:cxn modelId="{55BE2C4B-846C-46E6-8D80-22EC571395F8}" srcId="{E31D2F3B-08AF-4DCC-B4AA-92A22CFBB34A}" destId="{2A684F48-B7AB-4D2C-A1A7-7670D83181BE}" srcOrd="0" destOrd="0" parTransId="{6BCFC611-8687-423E-AE8B-2E43E52C8EE5}" sibTransId="{16ED0909-9119-4B67-BA8B-E1F34324B577}"/>
    <dgm:cxn modelId="{207D5B52-8844-44BF-8994-B434CFAC8F9A}" type="presOf" srcId="{1B0E0B53-994D-4DE9-9A0D-791215CAE98D}" destId="{690AACA4-54A7-45B3-92A2-AE912C978D68}" srcOrd="0" destOrd="0" presId="urn:microsoft.com/office/officeart/2018/2/layout/IconVerticalSolidList"/>
    <dgm:cxn modelId="{AC239388-91B6-4C52-A640-9147D6F09BE0}" type="presOf" srcId="{2A684F48-B7AB-4D2C-A1A7-7670D83181BE}" destId="{E71EB0CD-B8A6-4D04-8478-C0749BE30D49}" srcOrd="0" destOrd="0" presId="urn:microsoft.com/office/officeart/2018/2/layout/IconVerticalSolidList"/>
    <dgm:cxn modelId="{4EAC7E8D-2CC1-4E15-A4F2-5CE6EF027D5E}" type="presOf" srcId="{8170C6D3-8187-43A2-B7C7-8F27D57D6106}" destId="{F80E066D-E482-45D4-9F11-D9489439A21B}" srcOrd="0" destOrd="0" presId="urn:microsoft.com/office/officeart/2018/2/layout/IconVerticalSolidList"/>
    <dgm:cxn modelId="{9AB64894-250F-4AE7-80A6-D0C8E39ECFE1}" type="presOf" srcId="{BFD18640-AB8D-42BF-AFB5-61110910BC33}" destId="{E71EB0CD-B8A6-4D04-8478-C0749BE30D49}" srcOrd="0" destOrd="1" presId="urn:microsoft.com/office/officeart/2018/2/layout/IconVerticalSolidList"/>
    <dgm:cxn modelId="{D17118B7-78D4-4C25-B848-320F99AB6F19}" srcId="{8170C6D3-8187-43A2-B7C7-8F27D57D6106}" destId="{1B0E0B53-994D-4DE9-9A0D-791215CAE98D}" srcOrd="1" destOrd="0" parTransId="{7C51892D-70AA-4B01-BA11-F9F3C08699C0}" sibTransId="{55DD91A8-0131-4E9C-B7CA-AB1B21C2C762}"/>
    <dgm:cxn modelId="{6F318DB7-79E8-4778-BD56-71A9D803524A}" srcId="{8170C6D3-8187-43A2-B7C7-8F27D57D6106}" destId="{E31D2F3B-08AF-4DCC-B4AA-92A22CFBB34A}" srcOrd="3" destOrd="0" parTransId="{88B01892-4E08-46DB-8802-CF10A05D1641}" sibTransId="{85C93979-1E05-4ECF-ABCD-6255829ACCC7}"/>
    <dgm:cxn modelId="{217FE0E2-9EE2-4791-AB3E-38F8C6698ECF}" srcId="{8170C6D3-8187-43A2-B7C7-8F27D57D6106}" destId="{861272AF-4069-4537-A068-3407264953E9}" srcOrd="2" destOrd="0" parTransId="{5E42D867-D724-43F0-B570-048EF9AC65E3}" sibTransId="{0545FBC4-2726-4C39-847E-090203FC3DF7}"/>
    <dgm:cxn modelId="{A243C1F8-55AF-4B37-8B0B-FFA4129F25D7}" type="presOf" srcId="{E31D2F3B-08AF-4DCC-B4AA-92A22CFBB34A}" destId="{22460156-68B7-44D0-95CB-38A517FD5BFC}" srcOrd="0" destOrd="0" presId="urn:microsoft.com/office/officeart/2018/2/layout/IconVerticalSolidList"/>
    <dgm:cxn modelId="{D173C7F8-C94D-419D-BC60-E9CAE03D16EF}" type="presParOf" srcId="{F80E066D-E482-45D4-9F11-D9489439A21B}" destId="{0537C069-EBB0-4C14-8F24-2DCC1536210B}" srcOrd="0" destOrd="0" presId="urn:microsoft.com/office/officeart/2018/2/layout/IconVerticalSolidList"/>
    <dgm:cxn modelId="{BA8BEB7D-6D6C-4B22-80A5-47A32E2B7DFB}" type="presParOf" srcId="{0537C069-EBB0-4C14-8F24-2DCC1536210B}" destId="{92CA5A6B-2969-4B2A-90FB-21043B4EAA26}" srcOrd="0" destOrd="0" presId="urn:microsoft.com/office/officeart/2018/2/layout/IconVerticalSolidList"/>
    <dgm:cxn modelId="{AD1662EB-2109-45E3-831A-B32104E15789}" type="presParOf" srcId="{0537C069-EBB0-4C14-8F24-2DCC1536210B}" destId="{7BE7ABD3-804A-4CF1-B83F-D2F5879E0F2D}" srcOrd="1" destOrd="0" presId="urn:microsoft.com/office/officeart/2018/2/layout/IconVerticalSolidList"/>
    <dgm:cxn modelId="{694F2BBF-5084-4C06-B3BA-D88F8913E55D}" type="presParOf" srcId="{0537C069-EBB0-4C14-8F24-2DCC1536210B}" destId="{BC804CF7-34EA-403C-8D4D-5AA5364FC5B2}" srcOrd="2" destOrd="0" presId="urn:microsoft.com/office/officeart/2018/2/layout/IconVerticalSolidList"/>
    <dgm:cxn modelId="{CF6C9ED0-23A8-4947-B10A-84B0E11BB7DB}" type="presParOf" srcId="{0537C069-EBB0-4C14-8F24-2DCC1536210B}" destId="{F75A68F2-0654-4750-BE53-71C6F7E0719E}" srcOrd="3" destOrd="0" presId="urn:microsoft.com/office/officeart/2018/2/layout/IconVerticalSolidList"/>
    <dgm:cxn modelId="{F2786A44-3060-41FA-BE7C-517F194A8730}" type="presParOf" srcId="{F80E066D-E482-45D4-9F11-D9489439A21B}" destId="{21E7545C-6BCB-4736-B20D-1FC4B917F784}" srcOrd="1" destOrd="0" presId="urn:microsoft.com/office/officeart/2018/2/layout/IconVerticalSolidList"/>
    <dgm:cxn modelId="{3491AFF5-F9C6-4257-BA8C-0BE9CCE111CB}" type="presParOf" srcId="{F80E066D-E482-45D4-9F11-D9489439A21B}" destId="{DEC7A485-A4B4-4CFA-9BCD-736A250F9A4F}" srcOrd="2" destOrd="0" presId="urn:microsoft.com/office/officeart/2018/2/layout/IconVerticalSolidList"/>
    <dgm:cxn modelId="{95F835DE-913E-4FDA-98F1-FF7CD5B98C9D}" type="presParOf" srcId="{DEC7A485-A4B4-4CFA-9BCD-736A250F9A4F}" destId="{0B8F06AC-00A3-4AE7-BBBE-DE0A0A853CBE}" srcOrd="0" destOrd="0" presId="urn:microsoft.com/office/officeart/2018/2/layout/IconVerticalSolidList"/>
    <dgm:cxn modelId="{6AA65542-153E-41DD-97F7-C4244FD3F495}" type="presParOf" srcId="{DEC7A485-A4B4-4CFA-9BCD-736A250F9A4F}" destId="{09E9F955-E4B5-4F84-BC86-EAAC0FE44013}" srcOrd="1" destOrd="0" presId="urn:microsoft.com/office/officeart/2018/2/layout/IconVerticalSolidList"/>
    <dgm:cxn modelId="{5F92A7C5-1C72-4EE1-988C-AC411175A938}" type="presParOf" srcId="{DEC7A485-A4B4-4CFA-9BCD-736A250F9A4F}" destId="{94018FC3-E52F-4FAD-A4BA-E9351D62F89D}" srcOrd="2" destOrd="0" presId="urn:microsoft.com/office/officeart/2018/2/layout/IconVerticalSolidList"/>
    <dgm:cxn modelId="{8A7F7392-EA9A-4DF6-9950-9FD080547027}" type="presParOf" srcId="{DEC7A485-A4B4-4CFA-9BCD-736A250F9A4F}" destId="{690AACA4-54A7-45B3-92A2-AE912C978D68}" srcOrd="3" destOrd="0" presId="urn:microsoft.com/office/officeart/2018/2/layout/IconVerticalSolidList"/>
    <dgm:cxn modelId="{428D1042-3003-4F7A-B540-79E5FB9D8BE5}" type="presParOf" srcId="{F80E066D-E482-45D4-9F11-D9489439A21B}" destId="{6AB152D6-3797-4B6B-86F6-914363BB3979}" srcOrd="3" destOrd="0" presId="urn:microsoft.com/office/officeart/2018/2/layout/IconVerticalSolidList"/>
    <dgm:cxn modelId="{00B3B6E7-8827-4462-8DC1-CC3C3121B4E4}" type="presParOf" srcId="{F80E066D-E482-45D4-9F11-D9489439A21B}" destId="{85EA1C24-C521-4A18-B2F2-B899120FB05F}" srcOrd="4" destOrd="0" presId="urn:microsoft.com/office/officeart/2018/2/layout/IconVerticalSolidList"/>
    <dgm:cxn modelId="{F04C0D9B-CE15-43BD-A141-36F700777431}" type="presParOf" srcId="{85EA1C24-C521-4A18-B2F2-B899120FB05F}" destId="{E56EF235-0004-4F02-A70E-DEB0064A4B4B}" srcOrd="0" destOrd="0" presId="urn:microsoft.com/office/officeart/2018/2/layout/IconVerticalSolidList"/>
    <dgm:cxn modelId="{91DE39DF-4154-470F-B3A6-2CBD663FBDEA}" type="presParOf" srcId="{85EA1C24-C521-4A18-B2F2-B899120FB05F}" destId="{4A336DB7-11F0-4AC8-90FD-F88EE40038BF}" srcOrd="1" destOrd="0" presId="urn:microsoft.com/office/officeart/2018/2/layout/IconVerticalSolidList"/>
    <dgm:cxn modelId="{DB6809EA-A3E0-42A6-B059-64E1015F9981}" type="presParOf" srcId="{85EA1C24-C521-4A18-B2F2-B899120FB05F}" destId="{A3437E65-8B5D-4267-97A6-9582DC775F0D}" srcOrd="2" destOrd="0" presId="urn:microsoft.com/office/officeart/2018/2/layout/IconVerticalSolidList"/>
    <dgm:cxn modelId="{09777E17-C6ED-4E1B-B9DB-F605B1DB0818}" type="presParOf" srcId="{85EA1C24-C521-4A18-B2F2-B899120FB05F}" destId="{75877CD1-E2F6-42DA-AB25-38F9DCFE7A0C}" srcOrd="3" destOrd="0" presId="urn:microsoft.com/office/officeart/2018/2/layout/IconVerticalSolidList"/>
    <dgm:cxn modelId="{ED41859E-4CE9-4689-B2B5-0EF17FDEBF2A}" type="presParOf" srcId="{F80E066D-E482-45D4-9F11-D9489439A21B}" destId="{EE09C650-ABA2-42F6-A636-53CC8CCFAD7F}" srcOrd="5" destOrd="0" presId="urn:microsoft.com/office/officeart/2018/2/layout/IconVerticalSolidList"/>
    <dgm:cxn modelId="{F4B66C60-22A2-4693-88F1-666F38DEB471}" type="presParOf" srcId="{F80E066D-E482-45D4-9F11-D9489439A21B}" destId="{DDB3A12B-7BB9-4181-AAF4-CF77B2BFA998}" srcOrd="6" destOrd="0" presId="urn:microsoft.com/office/officeart/2018/2/layout/IconVerticalSolidList"/>
    <dgm:cxn modelId="{A344F903-330C-42E5-BC1A-EA98AF151030}" type="presParOf" srcId="{DDB3A12B-7BB9-4181-AAF4-CF77B2BFA998}" destId="{6CE9D2A4-102C-421E-88A6-B61EC34BCBED}" srcOrd="0" destOrd="0" presId="urn:microsoft.com/office/officeart/2018/2/layout/IconVerticalSolidList"/>
    <dgm:cxn modelId="{B4FFE88D-D5D5-4FA8-9EC1-361D04DE4ACA}" type="presParOf" srcId="{DDB3A12B-7BB9-4181-AAF4-CF77B2BFA998}" destId="{8F0D9E7D-A1A5-43F9-AB0A-2295A28FA77E}" srcOrd="1" destOrd="0" presId="urn:microsoft.com/office/officeart/2018/2/layout/IconVerticalSolidList"/>
    <dgm:cxn modelId="{43030517-F973-4F80-AFBD-786F0C6C71BC}" type="presParOf" srcId="{DDB3A12B-7BB9-4181-AAF4-CF77B2BFA998}" destId="{33BC82FB-1F0D-4945-82C5-7351BD0AB484}" srcOrd="2" destOrd="0" presId="urn:microsoft.com/office/officeart/2018/2/layout/IconVerticalSolidList"/>
    <dgm:cxn modelId="{D5613F48-73E1-4BCE-A56F-4AFC3ECEDFAC}" type="presParOf" srcId="{DDB3A12B-7BB9-4181-AAF4-CF77B2BFA998}" destId="{22460156-68B7-44D0-95CB-38A517FD5BFC}" srcOrd="3" destOrd="0" presId="urn:microsoft.com/office/officeart/2018/2/layout/IconVerticalSolidList"/>
    <dgm:cxn modelId="{95394C3B-4E6E-4FA1-BB6B-DB8FD979E88A}" type="presParOf" srcId="{DDB3A12B-7BB9-4181-AAF4-CF77B2BFA998}" destId="{E71EB0CD-B8A6-4D04-8478-C0749BE30D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2328E-FE70-4716-AB5F-840CAB4B766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96F38A5-86DD-47B1-968E-AC92B8475F19}">
      <dgm:prSet/>
      <dgm:spPr/>
      <dgm:t>
        <a:bodyPr/>
        <a:lstStyle/>
        <a:p>
          <a:r>
            <a:rPr lang="pl-PL" dirty="0"/>
            <a:t>1. Badana populacja ma świadomość dotyczącą szkodliwego działania promieniowania słonecznego oraz związanych z nim konsekwencjami. </a:t>
          </a:r>
          <a:endParaRPr lang="en-US" dirty="0"/>
        </a:p>
      </dgm:t>
    </dgm:pt>
    <dgm:pt modelId="{8DE4D814-9498-4ECB-983A-68CEFD5B2BD3}" type="parTrans" cxnId="{BCBC6C64-42A5-4551-8937-6AD4BC2627F2}">
      <dgm:prSet/>
      <dgm:spPr/>
      <dgm:t>
        <a:bodyPr/>
        <a:lstStyle/>
        <a:p>
          <a:endParaRPr lang="en-US"/>
        </a:p>
      </dgm:t>
    </dgm:pt>
    <dgm:pt modelId="{D2D99405-1775-4A70-8B4A-2A2FD1AD9F82}" type="sibTrans" cxnId="{BCBC6C64-42A5-4551-8937-6AD4BC2627F2}">
      <dgm:prSet/>
      <dgm:spPr/>
      <dgm:t>
        <a:bodyPr/>
        <a:lstStyle/>
        <a:p>
          <a:endParaRPr lang="en-US"/>
        </a:p>
      </dgm:t>
    </dgm:pt>
    <dgm:pt modelId="{BA4FD24D-6861-4C7F-A8C5-127EB99F9F9C}">
      <dgm:prSet/>
      <dgm:spPr/>
      <dgm:t>
        <a:bodyPr/>
        <a:lstStyle/>
        <a:p>
          <a:r>
            <a:rPr lang="pl-PL" dirty="0"/>
            <a:t>2. Nawyki związane z bezpiecznym przebywaniem na słońcu powinny być wyrabiane u dzieci przez rodziców oraz dalej kształtowane na etapie szkolnym . </a:t>
          </a:r>
          <a:endParaRPr lang="en-US" dirty="0"/>
        </a:p>
      </dgm:t>
    </dgm:pt>
    <dgm:pt modelId="{B74F15CB-FFF9-4FB1-BAD8-80CA8CDF1161}" type="parTrans" cxnId="{8802E60D-1F30-4FD2-9A3C-AA3A6922600D}">
      <dgm:prSet/>
      <dgm:spPr/>
      <dgm:t>
        <a:bodyPr/>
        <a:lstStyle/>
        <a:p>
          <a:endParaRPr lang="en-US"/>
        </a:p>
      </dgm:t>
    </dgm:pt>
    <dgm:pt modelId="{9F1FC761-8063-4DE7-8935-767764E85BE7}" type="sibTrans" cxnId="{8802E60D-1F30-4FD2-9A3C-AA3A6922600D}">
      <dgm:prSet/>
      <dgm:spPr/>
      <dgm:t>
        <a:bodyPr/>
        <a:lstStyle/>
        <a:p>
          <a:endParaRPr lang="en-US"/>
        </a:p>
      </dgm:t>
    </dgm:pt>
    <dgm:pt modelId="{2AA62860-2634-447F-8E7B-90876E3882EE}">
      <dgm:prSet/>
      <dgm:spPr/>
      <dgm:t>
        <a:bodyPr/>
        <a:lstStyle/>
        <a:p>
          <a:r>
            <a:rPr lang="pl-PL" dirty="0"/>
            <a:t>3. Należy wykształcać nawyki stosowania preparatów z filtrem UV przez cały rok. Ważne jest by zwrócić szczególną uwagę na stosowanie środków z filtrem w okresie letnim i zimowym. </a:t>
          </a:r>
          <a:endParaRPr lang="en-US" dirty="0"/>
        </a:p>
      </dgm:t>
    </dgm:pt>
    <dgm:pt modelId="{A2ADB1BE-9C36-4747-921E-716369E979E9}" type="parTrans" cxnId="{E1B63EB8-D2EA-4814-A02B-F58D2A5F6583}">
      <dgm:prSet/>
      <dgm:spPr/>
      <dgm:t>
        <a:bodyPr/>
        <a:lstStyle/>
        <a:p>
          <a:endParaRPr lang="en-US"/>
        </a:p>
      </dgm:t>
    </dgm:pt>
    <dgm:pt modelId="{0D5DCA87-9A68-40D9-AFDB-AA8E4EA4BC53}" type="sibTrans" cxnId="{E1B63EB8-D2EA-4814-A02B-F58D2A5F6583}">
      <dgm:prSet/>
      <dgm:spPr/>
      <dgm:t>
        <a:bodyPr/>
        <a:lstStyle/>
        <a:p>
          <a:endParaRPr lang="en-US"/>
        </a:p>
      </dgm:t>
    </dgm:pt>
    <dgm:pt modelId="{BDA4D45E-2052-4D3C-A70B-964DBB392772}">
      <dgm:prSet/>
      <dgm:spPr/>
      <dgm:t>
        <a:bodyPr/>
        <a:lstStyle/>
        <a:p>
          <a:r>
            <a:rPr lang="pl-PL" dirty="0"/>
            <a:t>4. Należy edukować społeczeństwo w temacie innych metod ochrony przeciwsłonecznej, które powinny być stosowane równolegle z preparatami z filtrem. </a:t>
          </a:r>
          <a:endParaRPr lang="en-US" dirty="0"/>
        </a:p>
      </dgm:t>
    </dgm:pt>
    <dgm:pt modelId="{B7251743-BB84-4F68-92BF-32753BE1710B}" type="parTrans" cxnId="{8BF0748D-C524-45CB-81EA-DB15B5427711}">
      <dgm:prSet/>
      <dgm:spPr/>
      <dgm:t>
        <a:bodyPr/>
        <a:lstStyle/>
        <a:p>
          <a:endParaRPr lang="en-US"/>
        </a:p>
      </dgm:t>
    </dgm:pt>
    <dgm:pt modelId="{67829ECD-4053-49E1-9C51-640264CB04CA}" type="sibTrans" cxnId="{8BF0748D-C524-45CB-81EA-DB15B5427711}">
      <dgm:prSet/>
      <dgm:spPr/>
      <dgm:t>
        <a:bodyPr/>
        <a:lstStyle/>
        <a:p>
          <a:endParaRPr lang="en-US"/>
        </a:p>
      </dgm:t>
    </dgm:pt>
    <dgm:pt modelId="{5AEA3F13-3E67-42A3-9909-F99FBF821D42}">
      <dgm:prSet/>
      <dgm:spPr/>
      <dgm:t>
        <a:bodyPr/>
        <a:lstStyle/>
        <a:p>
          <a:r>
            <a:rPr lang="pl-PL" dirty="0"/>
            <a:t>5. Wykształcenie nawyków dotyczących kontroli swojego ciała po ekspozycji na słońce pozwoli na szybsze podjęcie interwencji medycznej w razie dostrzeżenia zmian. </a:t>
          </a:r>
          <a:endParaRPr lang="en-US" dirty="0"/>
        </a:p>
      </dgm:t>
    </dgm:pt>
    <dgm:pt modelId="{3C1BA9D5-089E-4FCB-A6AE-880D1FB6A100}" type="parTrans" cxnId="{F5E07601-0B91-400D-A9C5-43F6721FE541}">
      <dgm:prSet/>
      <dgm:spPr/>
      <dgm:t>
        <a:bodyPr/>
        <a:lstStyle/>
        <a:p>
          <a:endParaRPr lang="en-US"/>
        </a:p>
      </dgm:t>
    </dgm:pt>
    <dgm:pt modelId="{B8038D67-A70A-4D56-9D2F-DD55B2452FF3}" type="sibTrans" cxnId="{F5E07601-0B91-400D-A9C5-43F6721FE541}">
      <dgm:prSet/>
      <dgm:spPr/>
      <dgm:t>
        <a:bodyPr/>
        <a:lstStyle/>
        <a:p>
          <a:endParaRPr lang="en-US"/>
        </a:p>
      </dgm:t>
    </dgm:pt>
    <dgm:pt modelId="{110585FB-A32F-4C16-9FB3-FE205E6AC8DC}" type="pres">
      <dgm:prSet presAssocID="{1922328E-FE70-4716-AB5F-840CAB4B766B}" presName="outerComposite" presStyleCnt="0">
        <dgm:presLayoutVars>
          <dgm:chMax val="5"/>
          <dgm:dir/>
          <dgm:resizeHandles val="exact"/>
        </dgm:presLayoutVars>
      </dgm:prSet>
      <dgm:spPr/>
    </dgm:pt>
    <dgm:pt modelId="{6B83F839-F244-4EBA-9783-591C21A318B3}" type="pres">
      <dgm:prSet presAssocID="{1922328E-FE70-4716-AB5F-840CAB4B766B}" presName="dummyMaxCanvas" presStyleCnt="0">
        <dgm:presLayoutVars/>
      </dgm:prSet>
      <dgm:spPr/>
    </dgm:pt>
    <dgm:pt modelId="{91B38C11-D3D4-4F3C-8ACA-9F78A1071B2D}" type="pres">
      <dgm:prSet presAssocID="{1922328E-FE70-4716-AB5F-840CAB4B766B}" presName="FiveNodes_1" presStyleLbl="node1" presStyleIdx="0" presStyleCnt="5">
        <dgm:presLayoutVars>
          <dgm:bulletEnabled val="1"/>
        </dgm:presLayoutVars>
      </dgm:prSet>
      <dgm:spPr/>
    </dgm:pt>
    <dgm:pt modelId="{ACC239B2-0892-4DA7-8078-85BBAF1773B7}" type="pres">
      <dgm:prSet presAssocID="{1922328E-FE70-4716-AB5F-840CAB4B766B}" presName="FiveNodes_2" presStyleLbl="node1" presStyleIdx="1" presStyleCnt="5">
        <dgm:presLayoutVars>
          <dgm:bulletEnabled val="1"/>
        </dgm:presLayoutVars>
      </dgm:prSet>
      <dgm:spPr/>
    </dgm:pt>
    <dgm:pt modelId="{7B14118F-C10E-44D0-A573-CE62E2626169}" type="pres">
      <dgm:prSet presAssocID="{1922328E-FE70-4716-AB5F-840CAB4B766B}" presName="FiveNodes_3" presStyleLbl="node1" presStyleIdx="2" presStyleCnt="5">
        <dgm:presLayoutVars>
          <dgm:bulletEnabled val="1"/>
        </dgm:presLayoutVars>
      </dgm:prSet>
      <dgm:spPr/>
    </dgm:pt>
    <dgm:pt modelId="{817BBFEB-2427-4398-B326-5B054F94D1AA}" type="pres">
      <dgm:prSet presAssocID="{1922328E-FE70-4716-AB5F-840CAB4B766B}" presName="FiveNodes_4" presStyleLbl="node1" presStyleIdx="3" presStyleCnt="5">
        <dgm:presLayoutVars>
          <dgm:bulletEnabled val="1"/>
        </dgm:presLayoutVars>
      </dgm:prSet>
      <dgm:spPr/>
    </dgm:pt>
    <dgm:pt modelId="{833568D2-8E99-4CD4-9AF3-C2962FEEF8B1}" type="pres">
      <dgm:prSet presAssocID="{1922328E-FE70-4716-AB5F-840CAB4B766B}" presName="FiveNodes_5" presStyleLbl="node1" presStyleIdx="4" presStyleCnt="5">
        <dgm:presLayoutVars>
          <dgm:bulletEnabled val="1"/>
        </dgm:presLayoutVars>
      </dgm:prSet>
      <dgm:spPr/>
    </dgm:pt>
    <dgm:pt modelId="{C64A9C58-7C0A-4073-9A66-4A9EF403638A}" type="pres">
      <dgm:prSet presAssocID="{1922328E-FE70-4716-AB5F-840CAB4B766B}" presName="FiveConn_1-2" presStyleLbl="fgAccFollowNode1" presStyleIdx="0" presStyleCnt="4">
        <dgm:presLayoutVars>
          <dgm:bulletEnabled val="1"/>
        </dgm:presLayoutVars>
      </dgm:prSet>
      <dgm:spPr/>
    </dgm:pt>
    <dgm:pt modelId="{AA7ED356-31CF-449F-8989-3BAE54DACFDC}" type="pres">
      <dgm:prSet presAssocID="{1922328E-FE70-4716-AB5F-840CAB4B766B}" presName="FiveConn_2-3" presStyleLbl="fgAccFollowNode1" presStyleIdx="1" presStyleCnt="4">
        <dgm:presLayoutVars>
          <dgm:bulletEnabled val="1"/>
        </dgm:presLayoutVars>
      </dgm:prSet>
      <dgm:spPr/>
    </dgm:pt>
    <dgm:pt modelId="{C6685FCB-1C58-4B84-8297-15CB55FF197E}" type="pres">
      <dgm:prSet presAssocID="{1922328E-FE70-4716-AB5F-840CAB4B766B}" presName="FiveConn_3-4" presStyleLbl="fgAccFollowNode1" presStyleIdx="2" presStyleCnt="4">
        <dgm:presLayoutVars>
          <dgm:bulletEnabled val="1"/>
        </dgm:presLayoutVars>
      </dgm:prSet>
      <dgm:spPr/>
    </dgm:pt>
    <dgm:pt modelId="{B880BBF0-AC27-46B5-9E2F-45F9DAFEAF86}" type="pres">
      <dgm:prSet presAssocID="{1922328E-FE70-4716-AB5F-840CAB4B766B}" presName="FiveConn_4-5" presStyleLbl="fgAccFollowNode1" presStyleIdx="3" presStyleCnt="4">
        <dgm:presLayoutVars>
          <dgm:bulletEnabled val="1"/>
        </dgm:presLayoutVars>
      </dgm:prSet>
      <dgm:spPr/>
    </dgm:pt>
    <dgm:pt modelId="{CE85D7A6-260F-49FB-8BB3-5B6AAFCAFE5D}" type="pres">
      <dgm:prSet presAssocID="{1922328E-FE70-4716-AB5F-840CAB4B766B}" presName="FiveNodes_1_text" presStyleLbl="node1" presStyleIdx="4" presStyleCnt="5">
        <dgm:presLayoutVars>
          <dgm:bulletEnabled val="1"/>
        </dgm:presLayoutVars>
      </dgm:prSet>
      <dgm:spPr/>
    </dgm:pt>
    <dgm:pt modelId="{BE03F6C7-2920-4318-A322-0D1EBC854F30}" type="pres">
      <dgm:prSet presAssocID="{1922328E-FE70-4716-AB5F-840CAB4B766B}" presName="FiveNodes_2_text" presStyleLbl="node1" presStyleIdx="4" presStyleCnt="5">
        <dgm:presLayoutVars>
          <dgm:bulletEnabled val="1"/>
        </dgm:presLayoutVars>
      </dgm:prSet>
      <dgm:spPr/>
    </dgm:pt>
    <dgm:pt modelId="{142CB490-799B-4BDA-B3E0-083C29B2F809}" type="pres">
      <dgm:prSet presAssocID="{1922328E-FE70-4716-AB5F-840CAB4B766B}" presName="FiveNodes_3_text" presStyleLbl="node1" presStyleIdx="4" presStyleCnt="5">
        <dgm:presLayoutVars>
          <dgm:bulletEnabled val="1"/>
        </dgm:presLayoutVars>
      </dgm:prSet>
      <dgm:spPr/>
    </dgm:pt>
    <dgm:pt modelId="{709DCBD6-EAB8-48C3-BE6E-4F720D10D495}" type="pres">
      <dgm:prSet presAssocID="{1922328E-FE70-4716-AB5F-840CAB4B766B}" presName="FiveNodes_4_text" presStyleLbl="node1" presStyleIdx="4" presStyleCnt="5">
        <dgm:presLayoutVars>
          <dgm:bulletEnabled val="1"/>
        </dgm:presLayoutVars>
      </dgm:prSet>
      <dgm:spPr/>
    </dgm:pt>
    <dgm:pt modelId="{3D3AB8BE-FF20-42ED-A205-3BA1178DC4EB}" type="pres">
      <dgm:prSet presAssocID="{1922328E-FE70-4716-AB5F-840CAB4B766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5E07601-0B91-400D-A9C5-43F6721FE541}" srcId="{1922328E-FE70-4716-AB5F-840CAB4B766B}" destId="{5AEA3F13-3E67-42A3-9909-F99FBF821D42}" srcOrd="4" destOrd="0" parTransId="{3C1BA9D5-089E-4FCB-A6AE-880D1FB6A100}" sibTransId="{B8038D67-A70A-4D56-9D2F-DD55B2452FF3}"/>
    <dgm:cxn modelId="{71CE4703-3478-4D0B-96E4-8774EF4E6527}" type="presOf" srcId="{5AEA3F13-3E67-42A3-9909-F99FBF821D42}" destId="{3D3AB8BE-FF20-42ED-A205-3BA1178DC4EB}" srcOrd="1" destOrd="0" presId="urn:microsoft.com/office/officeart/2005/8/layout/vProcess5"/>
    <dgm:cxn modelId="{8802E60D-1F30-4FD2-9A3C-AA3A6922600D}" srcId="{1922328E-FE70-4716-AB5F-840CAB4B766B}" destId="{BA4FD24D-6861-4C7F-A8C5-127EB99F9F9C}" srcOrd="1" destOrd="0" parTransId="{B74F15CB-FFF9-4FB1-BAD8-80CA8CDF1161}" sibTransId="{9F1FC761-8063-4DE7-8935-767764E85BE7}"/>
    <dgm:cxn modelId="{14C34816-FDEB-4552-A86D-91F60B7D2B15}" type="presOf" srcId="{E96F38A5-86DD-47B1-968E-AC92B8475F19}" destId="{CE85D7A6-260F-49FB-8BB3-5B6AAFCAFE5D}" srcOrd="1" destOrd="0" presId="urn:microsoft.com/office/officeart/2005/8/layout/vProcess5"/>
    <dgm:cxn modelId="{2B4E2B37-F0C1-4292-B46F-E758A84A8D4A}" type="presOf" srcId="{BDA4D45E-2052-4D3C-A70B-964DBB392772}" destId="{817BBFEB-2427-4398-B326-5B054F94D1AA}" srcOrd="0" destOrd="0" presId="urn:microsoft.com/office/officeart/2005/8/layout/vProcess5"/>
    <dgm:cxn modelId="{1BE3835E-E534-474C-A6C0-3B36AD65E451}" type="presOf" srcId="{E96F38A5-86DD-47B1-968E-AC92B8475F19}" destId="{91B38C11-D3D4-4F3C-8ACA-9F78A1071B2D}" srcOrd="0" destOrd="0" presId="urn:microsoft.com/office/officeart/2005/8/layout/vProcess5"/>
    <dgm:cxn modelId="{BCBC6C64-42A5-4551-8937-6AD4BC2627F2}" srcId="{1922328E-FE70-4716-AB5F-840CAB4B766B}" destId="{E96F38A5-86DD-47B1-968E-AC92B8475F19}" srcOrd="0" destOrd="0" parTransId="{8DE4D814-9498-4ECB-983A-68CEFD5B2BD3}" sibTransId="{D2D99405-1775-4A70-8B4A-2A2FD1AD9F82}"/>
    <dgm:cxn modelId="{F88C1765-AACA-450E-8DD2-F825F1ED41BC}" type="presOf" srcId="{67829ECD-4053-49E1-9C51-640264CB04CA}" destId="{B880BBF0-AC27-46B5-9E2F-45F9DAFEAF86}" srcOrd="0" destOrd="0" presId="urn:microsoft.com/office/officeart/2005/8/layout/vProcess5"/>
    <dgm:cxn modelId="{55CC9D47-7065-4F14-84C7-FBC2603C9AAF}" type="presOf" srcId="{D2D99405-1775-4A70-8B4A-2A2FD1AD9F82}" destId="{C64A9C58-7C0A-4073-9A66-4A9EF403638A}" srcOrd="0" destOrd="0" presId="urn:microsoft.com/office/officeart/2005/8/layout/vProcess5"/>
    <dgm:cxn modelId="{3DF67A79-3086-4643-BEA6-A18C89A563D8}" type="presOf" srcId="{BDA4D45E-2052-4D3C-A70B-964DBB392772}" destId="{709DCBD6-EAB8-48C3-BE6E-4F720D10D495}" srcOrd="1" destOrd="0" presId="urn:microsoft.com/office/officeart/2005/8/layout/vProcess5"/>
    <dgm:cxn modelId="{A0B3AC7A-4518-47EA-8704-3694B409566D}" type="presOf" srcId="{1922328E-FE70-4716-AB5F-840CAB4B766B}" destId="{110585FB-A32F-4C16-9FB3-FE205E6AC8DC}" srcOrd="0" destOrd="0" presId="urn:microsoft.com/office/officeart/2005/8/layout/vProcess5"/>
    <dgm:cxn modelId="{8BF0748D-C524-45CB-81EA-DB15B5427711}" srcId="{1922328E-FE70-4716-AB5F-840CAB4B766B}" destId="{BDA4D45E-2052-4D3C-A70B-964DBB392772}" srcOrd="3" destOrd="0" parTransId="{B7251743-BB84-4F68-92BF-32753BE1710B}" sibTransId="{67829ECD-4053-49E1-9C51-640264CB04CA}"/>
    <dgm:cxn modelId="{F82913A4-2F2A-4A6A-A2BD-506819229F48}" type="presOf" srcId="{BA4FD24D-6861-4C7F-A8C5-127EB99F9F9C}" destId="{BE03F6C7-2920-4318-A322-0D1EBC854F30}" srcOrd="1" destOrd="0" presId="urn:microsoft.com/office/officeart/2005/8/layout/vProcess5"/>
    <dgm:cxn modelId="{3F392DAE-4F9C-41A4-82BB-102C38DA9D85}" type="presOf" srcId="{0D5DCA87-9A68-40D9-AFDB-AA8E4EA4BC53}" destId="{C6685FCB-1C58-4B84-8297-15CB55FF197E}" srcOrd="0" destOrd="0" presId="urn:microsoft.com/office/officeart/2005/8/layout/vProcess5"/>
    <dgm:cxn modelId="{E1B63EB8-D2EA-4814-A02B-F58D2A5F6583}" srcId="{1922328E-FE70-4716-AB5F-840CAB4B766B}" destId="{2AA62860-2634-447F-8E7B-90876E3882EE}" srcOrd="2" destOrd="0" parTransId="{A2ADB1BE-9C36-4747-921E-716369E979E9}" sibTransId="{0D5DCA87-9A68-40D9-AFDB-AA8E4EA4BC53}"/>
    <dgm:cxn modelId="{1D0B7AC8-B9A2-4B31-8936-F976B7785460}" type="presOf" srcId="{5AEA3F13-3E67-42A3-9909-F99FBF821D42}" destId="{833568D2-8E99-4CD4-9AF3-C2962FEEF8B1}" srcOrd="0" destOrd="0" presId="urn:microsoft.com/office/officeart/2005/8/layout/vProcess5"/>
    <dgm:cxn modelId="{9410BED0-F292-42AA-8011-BFFA630EB1CC}" type="presOf" srcId="{9F1FC761-8063-4DE7-8935-767764E85BE7}" destId="{AA7ED356-31CF-449F-8989-3BAE54DACFDC}" srcOrd="0" destOrd="0" presId="urn:microsoft.com/office/officeart/2005/8/layout/vProcess5"/>
    <dgm:cxn modelId="{B7886BD1-6B84-4D9D-884A-463F1835FFEB}" type="presOf" srcId="{2AA62860-2634-447F-8E7B-90876E3882EE}" destId="{142CB490-799B-4BDA-B3E0-083C29B2F809}" srcOrd="1" destOrd="0" presId="urn:microsoft.com/office/officeart/2005/8/layout/vProcess5"/>
    <dgm:cxn modelId="{62CD93D5-F72E-4E73-98ED-1D214EFDE80E}" type="presOf" srcId="{BA4FD24D-6861-4C7F-A8C5-127EB99F9F9C}" destId="{ACC239B2-0892-4DA7-8078-85BBAF1773B7}" srcOrd="0" destOrd="0" presId="urn:microsoft.com/office/officeart/2005/8/layout/vProcess5"/>
    <dgm:cxn modelId="{3408C1F8-6758-4587-AF03-82D2D36F5833}" type="presOf" srcId="{2AA62860-2634-447F-8E7B-90876E3882EE}" destId="{7B14118F-C10E-44D0-A573-CE62E2626169}" srcOrd="0" destOrd="0" presId="urn:microsoft.com/office/officeart/2005/8/layout/vProcess5"/>
    <dgm:cxn modelId="{EFA54494-C7C4-4124-8C19-8CB13E812D3E}" type="presParOf" srcId="{110585FB-A32F-4C16-9FB3-FE205E6AC8DC}" destId="{6B83F839-F244-4EBA-9783-591C21A318B3}" srcOrd="0" destOrd="0" presId="urn:microsoft.com/office/officeart/2005/8/layout/vProcess5"/>
    <dgm:cxn modelId="{5F41E9C9-500A-4178-A7A8-BD37C14BF71A}" type="presParOf" srcId="{110585FB-A32F-4C16-9FB3-FE205E6AC8DC}" destId="{91B38C11-D3D4-4F3C-8ACA-9F78A1071B2D}" srcOrd="1" destOrd="0" presId="urn:microsoft.com/office/officeart/2005/8/layout/vProcess5"/>
    <dgm:cxn modelId="{E27A387B-A208-4B1C-98AA-A4B9BF0306B4}" type="presParOf" srcId="{110585FB-A32F-4C16-9FB3-FE205E6AC8DC}" destId="{ACC239B2-0892-4DA7-8078-85BBAF1773B7}" srcOrd="2" destOrd="0" presId="urn:microsoft.com/office/officeart/2005/8/layout/vProcess5"/>
    <dgm:cxn modelId="{111CF920-CA62-4048-92A0-9B8A494CDC04}" type="presParOf" srcId="{110585FB-A32F-4C16-9FB3-FE205E6AC8DC}" destId="{7B14118F-C10E-44D0-A573-CE62E2626169}" srcOrd="3" destOrd="0" presId="urn:microsoft.com/office/officeart/2005/8/layout/vProcess5"/>
    <dgm:cxn modelId="{3831C983-FF37-4CDD-A764-E188452858EA}" type="presParOf" srcId="{110585FB-A32F-4C16-9FB3-FE205E6AC8DC}" destId="{817BBFEB-2427-4398-B326-5B054F94D1AA}" srcOrd="4" destOrd="0" presId="urn:microsoft.com/office/officeart/2005/8/layout/vProcess5"/>
    <dgm:cxn modelId="{BBEF2939-0B3B-4700-B61F-6BA5A654DF80}" type="presParOf" srcId="{110585FB-A32F-4C16-9FB3-FE205E6AC8DC}" destId="{833568D2-8E99-4CD4-9AF3-C2962FEEF8B1}" srcOrd="5" destOrd="0" presId="urn:microsoft.com/office/officeart/2005/8/layout/vProcess5"/>
    <dgm:cxn modelId="{CC386C95-0CBD-45D4-BB2D-0BBAB8A326D9}" type="presParOf" srcId="{110585FB-A32F-4C16-9FB3-FE205E6AC8DC}" destId="{C64A9C58-7C0A-4073-9A66-4A9EF403638A}" srcOrd="6" destOrd="0" presId="urn:microsoft.com/office/officeart/2005/8/layout/vProcess5"/>
    <dgm:cxn modelId="{2D854FC0-AA0A-4904-8ED2-A46B489476BC}" type="presParOf" srcId="{110585FB-A32F-4C16-9FB3-FE205E6AC8DC}" destId="{AA7ED356-31CF-449F-8989-3BAE54DACFDC}" srcOrd="7" destOrd="0" presId="urn:microsoft.com/office/officeart/2005/8/layout/vProcess5"/>
    <dgm:cxn modelId="{088AF3C6-478D-4157-90B0-C2F8C7960FBB}" type="presParOf" srcId="{110585FB-A32F-4C16-9FB3-FE205E6AC8DC}" destId="{C6685FCB-1C58-4B84-8297-15CB55FF197E}" srcOrd="8" destOrd="0" presId="urn:microsoft.com/office/officeart/2005/8/layout/vProcess5"/>
    <dgm:cxn modelId="{0D53240E-E5D8-49FB-BA02-4057853867BF}" type="presParOf" srcId="{110585FB-A32F-4C16-9FB3-FE205E6AC8DC}" destId="{B880BBF0-AC27-46B5-9E2F-45F9DAFEAF86}" srcOrd="9" destOrd="0" presId="urn:microsoft.com/office/officeart/2005/8/layout/vProcess5"/>
    <dgm:cxn modelId="{F9FE34EF-7C57-490A-A66A-7456A3D8A9EE}" type="presParOf" srcId="{110585FB-A32F-4C16-9FB3-FE205E6AC8DC}" destId="{CE85D7A6-260F-49FB-8BB3-5B6AAFCAFE5D}" srcOrd="10" destOrd="0" presId="urn:microsoft.com/office/officeart/2005/8/layout/vProcess5"/>
    <dgm:cxn modelId="{00FE49EF-1D50-4851-985C-D73166CE37A0}" type="presParOf" srcId="{110585FB-A32F-4C16-9FB3-FE205E6AC8DC}" destId="{BE03F6C7-2920-4318-A322-0D1EBC854F30}" srcOrd="11" destOrd="0" presId="urn:microsoft.com/office/officeart/2005/8/layout/vProcess5"/>
    <dgm:cxn modelId="{C3CA9380-FA28-4158-8F53-4396FC6A8E7B}" type="presParOf" srcId="{110585FB-A32F-4C16-9FB3-FE205E6AC8DC}" destId="{142CB490-799B-4BDA-B3E0-083C29B2F809}" srcOrd="12" destOrd="0" presId="urn:microsoft.com/office/officeart/2005/8/layout/vProcess5"/>
    <dgm:cxn modelId="{0CCF314C-DD9E-45C3-8DE2-B3820C5E41D5}" type="presParOf" srcId="{110585FB-A32F-4C16-9FB3-FE205E6AC8DC}" destId="{709DCBD6-EAB8-48C3-BE6E-4F720D10D495}" srcOrd="13" destOrd="0" presId="urn:microsoft.com/office/officeart/2005/8/layout/vProcess5"/>
    <dgm:cxn modelId="{89DD482C-48C2-46EE-B555-47C6CDE45006}" type="presParOf" srcId="{110585FB-A32F-4C16-9FB3-FE205E6AC8DC}" destId="{3D3AB8BE-FF20-42ED-A205-3BA1178DC4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C216E-917A-4AB4-89B3-3F2D107CDF4B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2115F-F5CD-46C2-A869-028F01125BF5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E6053-6897-4BFD-98A4-C91CFA0137B9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Poznanie przekonań na temat szkodliwości promieniowania słonecznego </a:t>
          </a:r>
          <a:endParaRPr lang="en-US" sz="2100" kern="1200" dirty="0"/>
        </a:p>
      </dsp:txBody>
      <dsp:txXfrm>
        <a:off x="1227274" y="2096"/>
        <a:ext cx="5683112" cy="1062575"/>
      </dsp:txXfrm>
    </dsp:sp>
    <dsp:sp modelId="{C44E36FB-627D-45B4-9A91-D52744201F0D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C2FCE-4567-4975-A780-4052B1E80AC4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14014-C3EA-40FE-9AC7-B5B5D57BA005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Poznanie zachowań związanych ze stosowaniem w trakcie roku preparatów z filtrem</a:t>
          </a:r>
          <a:endParaRPr lang="en-US" sz="2100" kern="1200" dirty="0"/>
        </a:p>
      </dsp:txBody>
      <dsp:txXfrm>
        <a:off x="1227274" y="1330315"/>
        <a:ext cx="5683112" cy="1062575"/>
      </dsp:txXfrm>
    </dsp:sp>
    <dsp:sp modelId="{D70D74E0-30EF-4E1A-B3E2-D50840D4BBBC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04EC3-268E-4F1E-8893-C3EE06496A5B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1DB85-3613-454D-9286-2BACF407DEB5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Poznanie zachowań oraz działań dot. samokontroli ciała po ekspozycji na słońce</a:t>
          </a:r>
          <a:endParaRPr lang="en-US" sz="2100" kern="1200" dirty="0"/>
        </a:p>
      </dsp:txBody>
      <dsp:txXfrm>
        <a:off x="1227274" y="2658534"/>
        <a:ext cx="5683112" cy="1062575"/>
      </dsp:txXfrm>
    </dsp:sp>
    <dsp:sp modelId="{6795014A-EFB1-40B3-97BD-E1326A300E7E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1EECC-5B94-4973-A251-3AB152EA8278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93BF-B805-4F3B-8E19-CFA3D4859780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Poznanie zachowań w przypadku dostrzeżenia na swoim ciele niepokojących zmian</a:t>
          </a:r>
          <a:endParaRPr lang="en-US" sz="2100" kern="1200" dirty="0"/>
        </a:p>
      </dsp:txBody>
      <dsp:txXfrm>
        <a:off x="1227274" y="3986753"/>
        <a:ext cx="5683112" cy="106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A5A6B-2969-4B2A-90FB-21043B4EAA26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7ABD3-804A-4CF1-B83F-D2F5879E0F2D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A68F2-0654-4750-BE53-71C6F7E0719E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Grupa: 322 osób, włączonych 317 osób </a:t>
          </a:r>
          <a:endParaRPr lang="en-US" sz="2200" kern="1200" dirty="0"/>
        </a:p>
      </dsp:txBody>
      <dsp:txXfrm>
        <a:off x="1372680" y="2344"/>
        <a:ext cx="5424994" cy="1188467"/>
      </dsp:txXfrm>
    </dsp:sp>
    <dsp:sp modelId="{0B8F06AC-00A3-4AE7-BBBE-DE0A0A853CBE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9F955-E4B5-4F84-BC86-EAAC0FE44013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AACA4-54A7-45B3-92A2-AE912C978D68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Narzędzie badawcze: autorski kwestionariusz</a:t>
          </a:r>
          <a:endParaRPr lang="en-US" sz="2200" kern="1200"/>
        </a:p>
      </dsp:txBody>
      <dsp:txXfrm>
        <a:off x="1372680" y="1487929"/>
        <a:ext cx="5424994" cy="1188467"/>
      </dsp:txXfrm>
    </dsp:sp>
    <dsp:sp modelId="{E56EF235-0004-4F02-A70E-DEB0064A4B4B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36DB7-11F0-4AC8-90FD-F88EE40038BF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77CD1-E2F6-42DA-AB25-38F9DCFE7A0C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Metoda: CAWI (ang. Computer Assisted Web Interview)</a:t>
          </a:r>
          <a:endParaRPr lang="en-US" sz="2200" kern="1200" dirty="0"/>
        </a:p>
      </dsp:txBody>
      <dsp:txXfrm>
        <a:off x="1372680" y="2973514"/>
        <a:ext cx="5424994" cy="1188467"/>
      </dsp:txXfrm>
    </dsp:sp>
    <dsp:sp modelId="{6CE9D2A4-102C-421E-88A6-B61EC34BCBED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D9E7D-A1A5-43F9-AB0A-2295A28FA77E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60156-68B7-44D0-95CB-38A517FD5BFC}">
      <dsp:nvSpPr>
        <dsp:cNvPr id="0" name=""/>
        <dsp:cNvSpPr/>
      </dsp:nvSpPr>
      <dsp:spPr>
        <a:xfrm>
          <a:off x="1372680" y="4459099"/>
          <a:ext cx="3058953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Kryteria włączające: </a:t>
          </a:r>
          <a:endParaRPr lang="en-US" sz="2200" kern="1200" dirty="0"/>
        </a:p>
      </dsp:txBody>
      <dsp:txXfrm>
        <a:off x="1372680" y="4459099"/>
        <a:ext cx="3058953" cy="1188467"/>
      </dsp:txXfrm>
    </dsp:sp>
    <dsp:sp modelId="{E71EB0CD-B8A6-4D04-8478-C0749BE30D49}">
      <dsp:nvSpPr>
        <dsp:cNvPr id="0" name=""/>
        <dsp:cNvSpPr/>
      </dsp:nvSpPr>
      <dsp:spPr>
        <a:xfrm>
          <a:off x="4431634" y="4459099"/>
          <a:ext cx="2366040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wiek powyżej 18 roku życia,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miejsce zamieszkania na terenie Rzeczpospolitej Polskiej</a:t>
          </a:r>
          <a:endParaRPr lang="en-US" sz="1200" kern="1200" dirty="0"/>
        </a:p>
      </dsp:txBody>
      <dsp:txXfrm>
        <a:off x="4431634" y="4459099"/>
        <a:ext cx="2366040" cy="1188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38C11-D3D4-4F3C-8ACA-9F78A1071B2D}">
      <dsp:nvSpPr>
        <dsp:cNvPr id="0" name=""/>
        <dsp:cNvSpPr/>
      </dsp:nvSpPr>
      <dsp:spPr>
        <a:xfrm>
          <a:off x="0" y="0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1. Badana populacja ma świadomość dotyczącą szkodliwego działania promieniowania słonecznego oraz związanych z nim konsekwencjami. </a:t>
          </a:r>
          <a:endParaRPr lang="en-US" sz="1400" kern="1200" dirty="0"/>
        </a:p>
      </dsp:txBody>
      <dsp:txXfrm>
        <a:off x="26631" y="26631"/>
        <a:ext cx="4233456" cy="855994"/>
      </dsp:txXfrm>
    </dsp:sp>
    <dsp:sp modelId="{ACC239B2-0892-4DA7-8078-85BBAF1773B7}">
      <dsp:nvSpPr>
        <dsp:cNvPr id="0" name=""/>
        <dsp:cNvSpPr/>
      </dsp:nvSpPr>
      <dsp:spPr>
        <a:xfrm>
          <a:off x="397347" y="1035542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372137"/>
            <a:satOff val="1665"/>
            <a:lumOff val="-9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2. Nawyki związane z bezpiecznym przebywaniem na słońcu powinny być wyrabiane u dzieci przez rodziców oraz dalej kształtowane na etapie szkolnym . </a:t>
          </a:r>
          <a:endParaRPr lang="en-US" sz="1400" kern="1200" dirty="0"/>
        </a:p>
      </dsp:txBody>
      <dsp:txXfrm>
        <a:off x="423978" y="1062173"/>
        <a:ext cx="4279372" cy="855994"/>
      </dsp:txXfrm>
    </dsp:sp>
    <dsp:sp modelId="{7B14118F-C10E-44D0-A573-CE62E2626169}">
      <dsp:nvSpPr>
        <dsp:cNvPr id="0" name=""/>
        <dsp:cNvSpPr/>
      </dsp:nvSpPr>
      <dsp:spPr>
        <a:xfrm>
          <a:off x="794694" y="2071084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744275"/>
            <a:satOff val="3329"/>
            <a:lumOff val="-1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3. Należy wykształcać nawyki stosowania preparatów z filtrem UV przez cały rok. Ważne jest by zwrócić szczególną uwagę na stosowanie środków z filtrem w okresie letnim i zimowym. </a:t>
          </a:r>
          <a:endParaRPr lang="en-US" sz="1400" kern="1200" dirty="0"/>
        </a:p>
      </dsp:txBody>
      <dsp:txXfrm>
        <a:off x="821325" y="2097715"/>
        <a:ext cx="4279372" cy="855994"/>
      </dsp:txXfrm>
    </dsp:sp>
    <dsp:sp modelId="{817BBFEB-2427-4398-B326-5B054F94D1AA}">
      <dsp:nvSpPr>
        <dsp:cNvPr id="0" name=""/>
        <dsp:cNvSpPr/>
      </dsp:nvSpPr>
      <dsp:spPr>
        <a:xfrm>
          <a:off x="1192041" y="3106626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1116412"/>
            <a:satOff val="4994"/>
            <a:lumOff val="-27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4. Należy edukować społeczeństwo w temacie innych metod ochrony przeciwsłonecznej, które powinny być stosowane równolegle z preparatami z filtrem. </a:t>
          </a:r>
          <a:endParaRPr lang="en-US" sz="1400" kern="1200" dirty="0"/>
        </a:p>
      </dsp:txBody>
      <dsp:txXfrm>
        <a:off x="1218672" y="3133257"/>
        <a:ext cx="4279372" cy="855994"/>
      </dsp:txXfrm>
    </dsp:sp>
    <dsp:sp modelId="{833568D2-8E99-4CD4-9AF3-C2962FEEF8B1}">
      <dsp:nvSpPr>
        <dsp:cNvPr id="0" name=""/>
        <dsp:cNvSpPr/>
      </dsp:nvSpPr>
      <dsp:spPr>
        <a:xfrm>
          <a:off x="1589389" y="4142168"/>
          <a:ext cx="5320997" cy="909256"/>
        </a:xfrm>
        <a:prstGeom prst="roundRect">
          <a:avLst>
            <a:gd name="adj" fmla="val 10000"/>
          </a:avLst>
        </a:prstGeom>
        <a:solidFill>
          <a:schemeClr val="accent5">
            <a:hueOff val="1488549"/>
            <a:satOff val="6659"/>
            <a:lumOff val="-37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5. Wykształcenie nawyków dotyczących kontroli swojego ciała po ekspozycji na słońce pozwoli na szybsze podjęcie interwencji medycznej w razie dostrzeżenia zmian. </a:t>
          </a:r>
          <a:endParaRPr lang="en-US" sz="1400" kern="1200" dirty="0"/>
        </a:p>
      </dsp:txBody>
      <dsp:txXfrm>
        <a:off x="1616020" y="4168799"/>
        <a:ext cx="4279372" cy="855994"/>
      </dsp:txXfrm>
    </dsp:sp>
    <dsp:sp modelId="{C64A9C58-7C0A-4073-9A66-4A9EF403638A}">
      <dsp:nvSpPr>
        <dsp:cNvPr id="0" name=""/>
        <dsp:cNvSpPr/>
      </dsp:nvSpPr>
      <dsp:spPr>
        <a:xfrm>
          <a:off x="4729981" y="66426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862960" y="664262"/>
        <a:ext cx="325058" cy="444740"/>
      </dsp:txXfrm>
    </dsp:sp>
    <dsp:sp modelId="{AA7ED356-31CF-449F-8989-3BAE54DACFDC}">
      <dsp:nvSpPr>
        <dsp:cNvPr id="0" name=""/>
        <dsp:cNvSpPr/>
      </dsp:nvSpPr>
      <dsp:spPr>
        <a:xfrm>
          <a:off x="5127328" y="1699804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697068"/>
            <a:satOff val="-584"/>
            <a:lumOff val="-19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260307" y="1699804"/>
        <a:ext cx="325058" cy="444740"/>
      </dsp:txXfrm>
    </dsp:sp>
    <dsp:sp modelId="{C6685FCB-1C58-4B84-8297-15CB55FF197E}">
      <dsp:nvSpPr>
        <dsp:cNvPr id="0" name=""/>
        <dsp:cNvSpPr/>
      </dsp:nvSpPr>
      <dsp:spPr>
        <a:xfrm>
          <a:off x="5524675" y="2720192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94136"/>
            <a:satOff val="-1168"/>
            <a:lumOff val="-38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657654" y="2720192"/>
        <a:ext cx="325058" cy="444740"/>
      </dsp:txXfrm>
    </dsp:sp>
    <dsp:sp modelId="{B880BBF0-AC27-46B5-9E2F-45F9DAFEAF86}">
      <dsp:nvSpPr>
        <dsp:cNvPr id="0" name=""/>
        <dsp:cNvSpPr/>
      </dsp:nvSpPr>
      <dsp:spPr>
        <a:xfrm>
          <a:off x="5922023" y="3765837"/>
          <a:ext cx="591016" cy="5910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91204"/>
            <a:satOff val="-1752"/>
            <a:lumOff val="-57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055002" y="3765837"/>
        <a:ext cx="325058" cy="44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7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7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2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2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2" r:id="rId5"/>
    <p:sldLayoutId id="2147483666" r:id="rId6"/>
    <p:sldLayoutId id="2147483667" r:id="rId7"/>
    <p:sldLayoutId id="2147483668" r:id="rId8"/>
    <p:sldLayoutId id="2147483671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949F94-5BC4-4D94-90D3-4A6CA3481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4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97D4991-E12D-4C9E-96C9-9EA529CA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pl-PL" sz="2600" dirty="0">
                <a:solidFill>
                  <a:schemeClr val="tx1"/>
                </a:solidFill>
              </a:rPr>
              <a:t>Zachowania społeczne dotyczące ochrony przed promieniowaniem słonecznym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DE23C0-E64E-47BF-8BDB-DF7752F6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pl-PL" dirty="0"/>
              <a:t>Katarzyna Reklewska</a:t>
            </a:r>
          </a:p>
          <a:p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0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942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Wykres 12">
            <a:extLst>
              <a:ext uri="{FF2B5EF4-FFF2-40B4-BE49-F238E27FC236}">
                <a16:creationId xmlns:a16="http://schemas.microsoft.com/office/drawing/2014/main" id="{BCF09651-A999-4C42-A8D5-82E9AC312E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8025" y="643538"/>
            <a:ext cx="945705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F3FFBD8-742B-4D69-A128-BC1F5DAB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A61EB1B-AF57-408F-BB4C-80E6B5FDD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Powtarzanie aplikacji preparatu z filtrem w ciągu dnia przez respondentów.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Wykres 21">
            <a:extLst>
              <a:ext uri="{FF2B5EF4-FFF2-40B4-BE49-F238E27FC236}">
                <a16:creationId xmlns:a16="http://schemas.microsoft.com/office/drawing/2014/main" id="{2BE4ED7F-82E8-4E4E-BB02-F22B902A70B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480" y="643538"/>
            <a:ext cx="8930639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20C2808-1A7C-4158-96FC-EFE0B0AD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3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3BC8E99-6B99-4C21-9AE7-8B4F0F086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 Czas co jaki respondenci powtarzają aplikację preparatu z filtrem.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9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Wykres 24">
            <a:extLst>
              <a:ext uri="{FF2B5EF4-FFF2-40B4-BE49-F238E27FC236}">
                <a16:creationId xmlns:a16="http://schemas.microsoft.com/office/drawing/2014/main" id="{412CEFFB-9B57-46CB-B064-04937DD89E4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760" y="643538"/>
            <a:ext cx="852424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890FBC4-1585-4B70-AE83-75B9751F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3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68A019-2C84-42C4-9547-0609B1FA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Wysokość współczynnika SPF  jaką najczęściej wybierają respondenci.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Wykres 26">
            <a:extLst>
              <a:ext uri="{FF2B5EF4-FFF2-40B4-BE49-F238E27FC236}">
                <a16:creationId xmlns:a16="http://schemas.microsoft.com/office/drawing/2014/main" id="{F41F338E-4433-4CB2-9CBE-3F2D25A15EE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959" y="643538"/>
            <a:ext cx="8643181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91883C5-B019-4E24-847F-165F64A5D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16CDBD-4B4D-4A34-AC65-F08B8A222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Obecność filtrów UV w stosowanych  kosmetykach codziennego użytku przez respondentów.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Wykres 130">
            <a:extLst>
              <a:ext uri="{FF2B5EF4-FFF2-40B4-BE49-F238E27FC236}">
                <a16:creationId xmlns:a16="http://schemas.microsoft.com/office/drawing/2014/main" id="{F2E38BFA-63FD-45D7-9913-3BE4C344BE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018" y="643538"/>
            <a:ext cx="9079064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9E7F140-3564-49F1-AB3F-C3A54D5A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A67254D-1160-44A3-8C82-28335DAA8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Stosowanie pomadki z filtrem UV przez respondentów.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Wykres 29">
            <a:extLst>
              <a:ext uri="{FF2B5EF4-FFF2-40B4-BE49-F238E27FC236}">
                <a16:creationId xmlns:a16="http://schemas.microsoft.com/office/drawing/2014/main" id="{CA0043E4-C039-46CE-8A52-3811F424CE6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735" y="643538"/>
            <a:ext cx="9411629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496B46D-03E7-4461-8455-C86FDB6A5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5C1AB7-6DBE-4C6B-AC2F-33481693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Kontrola ciała po ekspozycji na słońce przez respondentów.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Wykres 30">
            <a:extLst>
              <a:ext uri="{FF2B5EF4-FFF2-40B4-BE49-F238E27FC236}">
                <a16:creationId xmlns:a16="http://schemas.microsoft.com/office/drawing/2014/main" id="{E0E4B714-A769-45FA-AE99-EA5F2B69243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3691" y="643538"/>
            <a:ext cx="7485718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3AD706F-486B-4D38-8C10-5BA45262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B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6C36B0C-DFCD-4FC7-94FC-A75D1B53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Zaobserwowane zmiany na skórze po opalaniu lub długim przebywaniu na słońcu deklarowana przez respondentów. </a:t>
            </a:r>
            <a:endParaRPr lang="en-US" i="1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Wykres 31">
            <a:extLst>
              <a:ext uri="{FF2B5EF4-FFF2-40B4-BE49-F238E27FC236}">
                <a16:creationId xmlns:a16="http://schemas.microsoft.com/office/drawing/2014/main" id="{937D22E5-8E4C-40FC-B46F-D4CBCC2A73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43538"/>
            <a:ext cx="851408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FDB2A79-E3D8-4284-A026-8B37E4733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3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6D992B-D526-4906-A1DB-39F84F040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Zaobserwowane zmiany na skórze przez respondentów.</a:t>
            </a:r>
            <a:endParaRPr lang="en-US" i="1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Wykres 192">
            <a:extLst>
              <a:ext uri="{FF2B5EF4-FFF2-40B4-BE49-F238E27FC236}">
                <a16:creationId xmlns:a16="http://schemas.microsoft.com/office/drawing/2014/main" id="{968C85F8-729D-4792-8EDA-1C7AAB98B9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81217"/>
            <a:ext cx="10925102" cy="32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A0EA0DD-170E-4F88-8498-3D82A188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D306F9-E1DB-4AE8-B111-43DFF92BC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Zwracanie uwagi przez respondentów na obecność filtra UV w okularach przeciwsłonecznych. </a:t>
            </a:r>
            <a:endParaRPr lang="en-US" i="1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Wykres 193">
            <a:extLst>
              <a:ext uri="{FF2B5EF4-FFF2-40B4-BE49-F238E27FC236}">
                <a16:creationId xmlns:a16="http://schemas.microsoft.com/office/drawing/2014/main" id="{39EFF12D-B5AC-43BF-942D-C10E44BDC2A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640" y="643538"/>
            <a:ext cx="871728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115A86C-A39E-4998-B2B6-EAD4F54F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3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2C9DA8-FA64-4890-8BAC-D4E98171C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Prawidłowy wskaźnik UV w okularach przeciwsłonecznych zdaniem respondentów.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45DEF7-1ADC-49F3-BB99-8C0BAD26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pl-PL"/>
              <a:t>Cel badania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6D9025F-9A5F-4116-A7EC-D8925E71C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740732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53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42115F-F5CD-46C2-A869-028F01125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AC216E-917A-4AB4-89B3-3F2D107CD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E6053-6897-4BFD-98A4-C91CFA01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6C2FCE-4567-4975-A780-4052B1E80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4E36FB-627D-45B4-9A91-D52744201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414014-C3EA-40FE-9AC7-B5B5D57BA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0D74E0-30EF-4E1A-B3E2-D50840D4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804EC3-268E-4F1E-8893-C3EE06496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E1DB85-3613-454D-9286-2BACF407D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41EECC-5B94-4973-A251-3AB152EA8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5014A-EFB1-40B3-97BD-E1326A300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9E93BF-B805-4F3B-8E19-CFA3D485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5B142DE-0E7F-4332-A506-E1CD13D0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pl-PL"/>
              <a:t>Wnioski</a:t>
            </a:r>
            <a:endParaRPr lang="pl-PL" dirty="0"/>
          </a:p>
        </p:txBody>
      </p: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6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Symbol zastępczy zawartości 5">
            <a:extLst>
              <a:ext uri="{FF2B5EF4-FFF2-40B4-BE49-F238E27FC236}">
                <a16:creationId xmlns:a16="http://schemas.microsoft.com/office/drawing/2014/main" id="{5E462DB8-CD93-45C1-B664-DE8CBBC3C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81265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76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1B38C11-D3D4-4F3C-8ACA-9F78A1071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64A9C58-7C0A-4073-9A66-4A9EF4036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CC239B2-0892-4DA7-8078-85BBAF177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A7ED356-31CF-449F-8989-3BAE54DA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B14118F-C10E-44D0-A573-CE62E2626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6685FCB-1C58-4B84-8297-15CB55FF1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17BBFEB-2427-4398-B326-5B054F94D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880BBF0-AC27-46B5-9E2F-45F9DAFEA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33568D2-8E99-4CD4-9AF3-C2962FEEF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88C447D-E403-4544-90B5-AC9DEE3E1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r>
              <a:rPr lang="pl-PL" sz="9600"/>
              <a:t>Dziękuje za uwagę!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DB452FAD-C44F-4B9B-B95C-7B487A815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Katarzyna Reklewska</a:t>
            </a:r>
          </a:p>
          <a:p>
            <a:r>
              <a:rPr lang="pl-PL">
                <a:solidFill>
                  <a:srgbClr val="FFFFFF"/>
                </a:solidFill>
              </a:rPr>
              <a:t>Mail: k.Reklewska@gmail.com</a:t>
            </a:r>
          </a:p>
        </p:txBody>
      </p:sp>
    </p:spTree>
    <p:extLst>
      <p:ext uri="{BB962C8B-B14F-4D97-AF65-F5344CB8AC3E}">
        <p14:creationId xmlns:p14="http://schemas.microsoft.com/office/powerpoint/2010/main" val="92779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C4003E-049C-4A7C-A5D1-5413C318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l-PL" sz="3600">
                <a:solidFill>
                  <a:schemeClr val="bg1"/>
                </a:solidFill>
              </a:rPr>
              <a:t>Metodologia</a:t>
            </a:r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D13AB2F2-A4EB-4374-A3BD-0C2BC7607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506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0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CA5A6B-2969-4B2A-90FB-21043B4EA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7ABD3-804A-4CF1-B83F-D2F5879E0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5A68F2-0654-4750-BE53-71C6F7E07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E9F955-E4B5-4F84-BC86-EAAC0FE44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8F06AC-00A3-4AE7-BBBE-DE0A0A853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0AACA4-54A7-45B3-92A2-AE912C97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336DB7-11F0-4AC8-90FD-F88EE4003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6EF235-0004-4F02-A70E-DEB0064A4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877CD1-E2F6-42DA-AB25-38F9DCFE7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E9D2A4-102C-421E-88A6-B61EC34BC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0D9E7D-A1A5-43F9-AB0A-2295A28FA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460156-68B7-44D0-95CB-38A517FD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EB0CD-B8A6-4D04-8478-C0749BE30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657888-D657-46F0-8AD0-7C4EF2DA1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0" y="599070"/>
            <a:ext cx="7443374" cy="57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6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3E257E-7570-4698-AF41-B42306129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Wyniki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EA70DE-88D0-4064-865C-93888E0D0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8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Wykres 28">
            <a:extLst>
              <a:ext uri="{FF2B5EF4-FFF2-40B4-BE49-F238E27FC236}">
                <a16:creationId xmlns:a16="http://schemas.microsoft.com/office/drawing/2014/main" id="{D76ACA7D-1162-490F-BE24-032156536E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516" y="643538"/>
            <a:ext cx="9864067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92149BA-DFD2-490A-8EC1-6BE27ED7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A9C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5747AA-1740-4455-89A3-7381058D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Opinia respondentów dotycząca zapytania „Czy uważa Pan/Pani, że preparaty z filtrem chronią w 100% przed powstaniem chorób skóry?”.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Wykres 27">
            <a:extLst>
              <a:ext uri="{FF2B5EF4-FFF2-40B4-BE49-F238E27FC236}">
                <a16:creationId xmlns:a16="http://schemas.microsoft.com/office/drawing/2014/main" id="{3A7798DF-D88C-4A8A-BB77-D590D73A073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0135" y="643538"/>
            <a:ext cx="613283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DF68C9A-818D-4ACE-9FAC-3AC914B9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FBB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B93182E3-5966-4848-A187-3430D8E04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Wywieranie </a:t>
            </a:r>
            <a:r>
              <a:rPr lang="en-US" b="1"/>
              <a:t>szkodliwego</a:t>
            </a:r>
            <a:r>
              <a:rPr lang="en-US" b="1" dirty="0"/>
              <a:t> </a:t>
            </a:r>
            <a:r>
              <a:rPr lang="en-US" b="1"/>
              <a:t>oddziaływania</a:t>
            </a:r>
            <a:r>
              <a:rPr lang="en-US" b="1" dirty="0"/>
              <a:t> </a:t>
            </a:r>
            <a:r>
              <a:rPr lang="en-US" b="1"/>
              <a:t>promieniowania</a:t>
            </a:r>
            <a:r>
              <a:rPr lang="en-US" b="1" dirty="0"/>
              <a:t> UV </a:t>
            </a:r>
            <a:r>
              <a:rPr lang="en-US" b="1"/>
              <a:t>na</a:t>
            </a:r>
            <a:r>
              <a:rPr lang="en-US" b="1" dirty="0"/>
              <a:t> </a:t>
            </a:r>
            <a:r>
              <a:rPr lang="en-US" b="1"/>
              <a:t>zdrowie</a:t>
            </a:r>
            <a:r>
              <a:rPr lang="en-US" b="1" dirty="0"/>
              <a:t> </a:t>
            </a:r>
            <a:r>
              <a:rPr lang="en-US" b="1"/>
              <a:t>wg</a:t>
            </a:r>
            <a:r>
              <a:rPr lang="en-US" b="1" dirty="0"/>
              <a:t> </a:t>
            </a:r>
            <a:r>
              <a:rPr lang="en-US" b="1"/>
              <a:t>respondentów</a:t>
            </a:r>
            <a:r>
              <a:rPr lang="en-US" b="1" dirty="0"/>
              <a:t>.  </a:t>
            </a:r>
            <a:endParaRPr lang="en-US" i="1" dirty="0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1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Wykres 10">
            <a:extLst>
              <a:ext uri="{FF2B5EF4-FFF2-40B4-BE49-F238E27FC236}">
                <a16:creationId xmlns:a16="http://schemas.microsoft.com/office/drawing/2014/main" id="{DC7BC173-58CD-4BF5-A2E5-3264E6E60A4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105" y="643538"/>
            <a:ext cx="9550890" cy="35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AE4799A-AB60-45EB-8431-B7B3B1AF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5E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8FD19BE-888C-4DD6-BAC6-EDFF715E9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Stosowanie filtrów przeciwsłonecznych przez respondentów.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B4056F-1959-4627-A683-77F6C0603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Wykres 20">
            <a:extLst>
              <a:ext uri="{FF2B5EF4-FFF2-40B4-BE49-F238E27FC236}">
                <a16:creationId xmlns:a16="http://schemas.microsoft.com/office/drawing/2014/main" id="{C47BCDEF-A73C-4FDA-BF2D-05850E56E3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320" y="254042"/>
            <a:ext cx="9631680" cy="39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7349B-C9FA-4FCE-A1FF-948F460A3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554906"/>
            <a:ext cx="12188952" cy="230309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A9E3B66-7B9D-4710-92CC-663FE8D4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8" y="4905301"/>
            <a:ext cx="4988879" cy="1554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sz="4000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5646586-8E5D-4A2B-BDA9-01CE28AC8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0770" y="5247564"/>
            <a:ext cx="0" cy="873457"/>
          </a:xfrm>
          <a:prstGeom prst="line">
            <a:avLst/>
          </a:prstGeom>
          <a:ln w="19050">
            <a:solidFill>
              <a:srgbClr val="43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5ED5C8-348B-4B76-A11A-9B5E19530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4301" y="4905300"/>
            <a:ext cx="5493699" cy="155448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/>
              <a:t>Okres w jakim respondent korzysta z preparatów z filtrem.</a:t>
            </a:r>
            <a:endParaRPr lang="en-US" i="1"/>
          </a:p>
          <a:p>
            <a:pPr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584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_2SEEDS">
      <a:dk1>
        <a:srgbClr val="000000"/>
      </a:dk1>
      <a:lt1>
        <a:srgbClr val="FFFFFF"/>
      </a:lt1>
      <a:dk2>
        <a:srgbClr val="243841"/>
      </a:dk2>
      <a:lt2>
        <a:srgbClr val="E8E5E2"/>
      </a:lt2>
      <a:accent1>
        <a:srgbClr val="4AB0BC"/>
      </a:accent1>
      <a:accent2>
        <a:srgbClr val="3B74B1"/>
      </a:accent2>
      <a:accent3>
        <a:srgbClr val="5058C4"/>
      </a:accent3>
      <a:accent4>
        <a:srgbClr val="B16F3B"/>
      </a:accent4>
      <a:accent5>
        <a:srgbClr val="B3A446"/>
      </a:accent5>
      <a:accent6>
        <a:srgbClr val="8DAD39"/>
      </a:accent6>
      <a:hlink>
        <a:srgbClr val="B0773A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Panoramiczny</PresentationFormat>
  <Paragraphs>38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RetrospectVTI</vt:lpstr>
      <vt:lpstr>Zachowania społeczne dotyczące ochrony przed promieniowaniem słonecznym</vt:lpstr>
      <vt:lpstr>Cel badania</vt:lpstr>
      <vt:lpstr>Metodologia</vt:lpstr>
      <vt:lpstr>Prezentacja programu PowerPoint</vt:lpstr>
      <vt:lpstr>Wyniki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Wnioski</vt:lpstr>
      <vt:lpstr>Dziękuje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Zachowania społeczne dotyczące ochrony przed promieniowaniem słonecznym</dc:title>
  <dc:creator>Katarzyna Reklewska</dc:creator>
  <cp:lastModifiedBy>Katarzyna Reklewska</cp:lastModifiedBy>
  <cp:revision>2</cp:revision>
  <dcterms:created xsi:type="dcterms:W3CDTF">2019-11-28T19:37:26Z</dcterms:created>
  <dcterms:modified xsi:type="dcterms:W3CDTF">2019-11-28T19:58:33Z</dcterms:modified>
</cp:coreProperties>
</file>